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9e69b716f544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ae79697300429a"/>
  </p:sldMasterIdLst>
  <p:sldIdLst>
    <p:sldId xmlns:r="http://schemas.openxmlformats.org/officeDocument/2006/relationships" id="256" r:id="Rb25ba36f42ed4710"/>
    <p:sldId xmlns:r="http://schemas.openxmlformats.org/officeDocument/2006/relationships" id="257" r:id="Rfb54fc43cdef40a3"/>
    <p:sldId xmlns:r="http://schemas.openxmlformats.org/officeDocument/2006/relationships" id="258" r:id="Rfe38e5759dc44a4d"/>
    <p:sldId xmlns:r="http://schemas.openxmlformats.org/officeDocument/2006/relationships" id="259" r:id="R9294e8f6751949f5"/>
    <p:sldId xmlns:r="http://schemas.openxmlformats.org/officeDocument/2006/relationships" id="260" r:id="R0b2f707a9c4646b0"/>
    <p:sldId xmlns:r="http://schemas.openxmlformats.org/officeDocument/2006/relationships" id="261" r:id="Rb9ec768541664c41"/>
    <p:sldId xmlns:r="http://schemas.openxmlformats.org/officeDocument/2006/relationships" id="262" r:id="Rae03c1af4ff142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e79697300429a" /><Relationship Type="http://schemas.openxmlformats.org/officeDocument/2006/relationships/slide" Target="/ppt/slides/slide1.xml" Id="Rb25ba36f42ed4710" /><Relationship Type="http://schemas.openxmlformats.org/officeDocument/2006/relationships/slide" Target="/ppt/slides/slide2.xml" Id="Rfb54fc43cdef40a3" /><Relationship Type="http://schemas.openxmlformats.org/officeDocument/2006/relationships/slide" Target="/ppt/slides/slide3.xml" Id="Rfe38e5759dc44a4d" /><Relationship Type="http://schemas.openxmlformats.org/officeDocument/2006/relationships/slide" Target="/ppt/slides/slide4.xml" Id="R9294e8f6751949f5" /><Relationship Type="http://schemas.openxmlformats.org/officeDocument/2006/relationships/slide" Target="/ppt/slides/slide5.xml" Id="R0b2f707a9c4646b0" /><Relationship Type="http://schemas.openxmlformats.org/officeDocument/2006/relationships/slide" Target="/ppt/slides/slide6.xml" Id="Rb9ec768541664c41" /><Relationship Type="http://schemas.openxmlformats.org/officeDocument/2006/relationships/slide" Target="/ppt/slides/slide7.xml" Id="Rae03c1af4ff142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b1bc0e7b148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629539d864634" /><Relationship Type="http://schemas.openxmlformats.org/officeDocument/2006/relationships/theme" Target="/ppt/slideMasters/theme/theme1.xml" Id="Re915daa3a7aa41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6629539d86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0bb3bbe8f46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ce0291726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31003dc834b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bfb1f8189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23d4fbefe4b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b3a1ebb9440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24010167949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ENTER DOT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DOT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 DOT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DOT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DOT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DOT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−264 867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1 637 803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DOT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BORKERUD EMILIE K AGERBAK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GRANNEMAN EIRIKUR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RØINE KIM ANDRE FOSS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FOMO HODLING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SISOST HOLDING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JONASSON SEBASTIAN K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DOT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926 034 014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DOT HOLDING AS</a:t>
            </a:r>
          </a:p>
        </p:txBody>
      </p:sp>
    </p:spTree>
  </p:cSld>
  <p:clrMapOvr>
    <a:masterClrMapping xmlns:a="http://schemas.openxmlformats.org/drawingml/2006/main"/>
  </p:clrMapOvr>
</p:sld>
</file>