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459494e7e949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6e478a2c634ea6"/>
  </p:sldMasterIdLst>
  <p:sldIdLst>
    <p:sldId xmlns:r="http://schemas.openxmlformats.org/officeDocument/2006/relationships" id="256" r:id="Rcb9cd22488d345f4"/>
    <p:sldId xmlns:r="http://schemas.openxmlformats.org/officeDocument/2006/relationships" id="257" r:id="Rd5ca22481a8446e8"/>
    <p:sldId xmlns:r="http://schemas.openxmlformats.org/officeDocument/2006/relationships" id="258" r:id="R887da36371b4481f"/>
    <p:sldId xmlns:r="http://schemas.openxmlformats.org/officeDocument/2006/relationships" id="259" r:id="R7036943bc04c479e"/>
    <p:sldId xmlns:r="http://schemas.openxmlformats.org/officeDocument/2006/relationships" id="260" r:id="R3ac82008f02c4532"/>
    <p:sldId xmlns:r="http://schemas.openxmlformats.org/officeDocument/2006/relationships" id="261" r:id="R0fb5d71c857a4df9"/>
    <p:sldId xmlns:r="http://schemas.openxmlformats.org/officeDocument/2006/relationships" id="262" r:id="Rd32d8209105046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e478a2c634ea6" /><Relationship Type="http://schemas.openxmlformats.org/officeDocument/2006/relationships/slide" Target="/ppt/slides/slide1.xml" Id="Rcb9cd22488d345f4" /><Relationship Type="http://schemas.openxmlformats.org/officeDocument/2006/relationships/slide" Target="/ppt/slides/slide2.xml" Id="Rd5ca22481a8446e8" /><Relationship Type="http://schemas.openxmlformats.org/officeDocument/2006/relationships/slide" Target="/ppt/slides/slide3.xml" Id="R887da36371b4481f" /><Relationship Type="http://schemas.openxmlformats.org/officeDocument/2006/relationships/slide" Target="/ppt/slides/slide4.xml" Id="R7036943bc04c479e" /><Relationship Type="http://schemas.openxmlformats.org/officeDocument/2006/relationships/slide" Target="/ppt/slides/slide5.xml" Id="R3ac82008f02c4532" /><Relationship Type="http://schemas.openxmlformats.org/officeDocument/2006/relationships/slide" Target="/ppt/slides/slide6.xml" Id="R0fb5d71c857a4df9" /><Relationship Type="http://schemas.openxmlformats.org/officeDocument/2006/relationships/slide" Target="/ppt/slides/slide7.xml" Id="Rd32d8209105046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c15288a3041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47bf0ab574fb3" /><Relationship Type="http://schemas.openxmlformats.org/officeDocument/2006/relationships/theme" Target="/ppt/slideMasters/theme/theme1.xml" Id="Rf2c6f378d21e4c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147bf0ab574f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11bc0304b49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7e62d945b4e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94c9267a24f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44b992b9246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a26ff21804d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8e22dc85a4e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7607f2c3047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AJMKOS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AJMKOS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AJMKOS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AJMKOS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AJMKOS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AJMKOS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−105 050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6 231 009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6 938 576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AJMKOS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SKOGLI ARNE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AJMKOS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Krosshaughagen 16C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926 025 309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AJMKOS AS</a:t>
            </a:r>
          </a:p>
        </p:txBody>
      </p:sp>
    </p:spTree>
  </p:cSld>
  <p:clrMapOvr>
    <a:masterClrMapping xmlns:a="http://schemas.openxmlformats.org/drawingml/2006/main"/>
  </p:clrMapOvr>
</p:sld>
</file>