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3da4697ce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7ad18d2804e6c"/>
  </p:sldMasterIdLst>
  <p:sldIdLst>
    <p:sldId xmlns:r="http://schemas.openxmlformats.org/officeDocument/2006/relationships" id="256" r:id="R3d5b60790dfc4ae0"/>
    <p:sldId xmlns:r="http://schemas.openxmlformats.org/officeDocument/2006/relationships" id="257" r:id="R938c3a8220394494"/>
    <p:sldId xmlns:r="http://schemas.openxmlformats.org/officeDocument/2006/relationships" id="258" r:id="R8b3eb58242bc42d7"/>
    <p:sldId xmlns:r="http://schemas.openxmlformats.org/officeDocument/2006/relationships" id="259" r:id="R597ce23a5d6743c0"/>
    <p:sldId xmlns:r="http://schemas.openxmlformats.org/officeDocument/2006/relationships" id="260" r:id="R72a73edbf06d45b2"/>
    <p:sldId xmlns:r="http://schemas.openxmlformats.org/officeDocument/2006/relationships" id="261" r:id="R73684a2cccae4cca"/>
    <p:sldId xmlns:r="http://schemas.openxmlformats.org/officeDocument/2006/relationships" id="262" r:id="Rcf97659ced6c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7ad18d2804e6c" /><Relationship Type="http://schemas.openxmlformats.org/officeDocument/2006/relationships/slide" Target="/ppt/slides/slide1.xml" Id="R3d5b60790dfc4ae0" /><Relationship Type="http://schemas.openxmlformats.org/officeDocument/2006/relationships/slide" Target="/ppt/slides/slide2.xml" Id="R938c3a8220394494" /><Relationship Type="http://schemas.openxmlformats.org/officeDocument/2006/relationships/slide" Target="/ppt/slides/slide3.xml" Id="R8b3eb58242bc42d7" /><Relationship Type="http://schemas.openxmlformats.org/officeDocument/2006/relationships/slide" Target="/ppt/slides/slide4.xml" Id="R597ce23a5d6743c0" /><Relationship Type="http://schemas.openxmlformats.org/officeDocument/2006/relationships/slide" Target="/ppt/slides/slide5.xml" Id="R72a73edbf06d45b2" /><Relationship Type="http://schemas.openxmlformats.org/officeDocument/2006/relationships/slide" Target="/ppt/slides/slide6.xml" Id="R73684a2cccae4cca" /><Relationship Type="http://schemas.openxmlformats.org/officeDocument/2006/relationships/slide" Target="/ppt/slides/slide7.xml" Id="Rcf97659ced6c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ad2859e2c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bb6dddf3143bd" /><Relationship Type="http://schemas.openxmlformats.org/officeDocument/2006/relationships/theme" Target="/ppt/slideMasters/theme/theme1.xml" Id="R9f1b8995d575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bb6dddf3143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1d0e2bcfb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a189ce6e1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b37d23c8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f73a44b63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68f4d896149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bec3ccc346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416dd052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DALSBØ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DALSBØ HOLDING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DALSBØ RUBEN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Ervikbygdvegen 270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926 016 261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DALSBØ HOLDING AS</a:t>
            </a:r>
          </a:p>
        </p:txBody>
      </p:sp>
    </p:spTree>
  </p:cSld>
  <p:clrMapOvr>
    <a:masterClrMapping xmlns:a="http://schemas.openxmlformats.org/drawingml/2006/main"/>
  </p:clrMapOvr>
</p:sld>
</file>