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737da2dbd34d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bbed93020b4b63"/>
  </p:sldMasterIdLst>
  <p:sldIdLst>
    <p:sldId xmlns:r="http://schemas.openxmlformats.org/officeDocument/2006/relationships" id="256" r:id="R62d661ed2db44390"/>
    <p:sldId xmlns:r="http://schemas.openxmlformats.org/officeDocument/2006/relationships" id="257" r:id="R331080f5072e46c6"/>
    <p:sldId xmlns:r="http://schemas.openxmlformats.org/officeDocument/2006/relationships" id="258" r:id="R65d8a20f99124df9"/>
    <p:sldId xmlns:r="http://schemas.openxmlformats.org/officeDocument/2006/relationships" id="259" r:id="R14db88ff1cc64619"/>
    <p:sldId xmlns:r="http://schemas.openxmlformats.org/officeDocument/2006/relationships" id="260" r:id="R0930f89408674f8e"/>
    <p:sldId xmlns:r="http://schemas.openxmlformats.org/officeDocument/2006/relationships" id="261" r:id="Rb21cbb688ffe449a"/>
    <p:sldId xmlns:r="http://schemas.openxmlformats.org/officeDocument/2006/relationships" id="262" r:id="Re699c887353342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bbed93020b4b63" /><Relationship Type="http://schemas.openxmlformats.org/officeDocument/2006/relationships/slide" Target="/ppt/slides/slide1.xml" Id="R62d661ed2db44390" /><Relationship Type="http://schemas.openxmlformats.org/officeDocument/2006/relationships/slide" Target="/ppt/slides/slide2.xml" Id="R331080f5072e46c6" /><Relationship Type="http://schemas.openxmlformats.org/officeDocument/2006/relationships/slide" Target="/ppt/slides/slide3.xml" Id="R65d8a20f99124df9" /><Relationship Type="http://schemas.openxmlformats.org/officeDocument/2006/relationships/slide" Target="/ppt/slides/slide4.xml" Id="R14db88ff1cc64619" /><Relationship Type="http://schemas.openxmlformats.org/officeDocument/2006/relationships/slide" Target="/ppt/slides/slide5.xml" Id="R0930f89408674f8e" /><Relationship Type="http://schemas.openxmlformats.org/officeDocument/2006/relationships/slide" Target="/ppt/slides/slide6.xml" Id="Rb21cbb688ffe449a" /><Relationship Type="http://schemas.openxmlformats.org/officeDocument/2006/relationships/slide" Target="/ppt/slides/slide7.xml" Id="Re699c887353342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85095b2d4e4b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20f5e38cc4b50" /><Relationship Type="http://schemas.openxmlformats.org/officeDocument/2006/relationships/theme" Target="/ppt/slideMasters/theme/theme1.xml" Id="Rd64c0b0b2e8b46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020f5e38cc4b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5b21fd62941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5689a341a4c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fd5cb1e2544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bad6e88cd42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2da77dd4443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c44cb5c6f4c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9399b3a0e40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CMXT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CMXT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CMXT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CMXT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CMXT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CMXT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CMXT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CARLSEN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CMXT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925 994 847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CMXT AS</a:t>
            </a:r>
          </a:p>
        </p:txBody>
      </p:sp>
    </p:spTree>
  </p:cSld>
  <p:clrMapOvr>
    <a:masterClrMapping xmlns:a="http://schemas.openxmlformats.org/drawingml/2006/main"/>
  </p:clrMapOvr>
</p:sld>
</file>