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21f9ad877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68a71c20c54f99"/>
  </p:sldMasterIdLst>
  <p:sldIdLst>
    <p:sldId xmlns:r="http://schemas.openxmlformats.org/officeDocument/2006/relationships" id="256" r:id="Rb65fd70d8ed446bd"/>
    <p:sldId xmlns:r="http://schemas.openxmlformats.org/officeDocument/2006/relationships" id="257" r:id="R3db1128a26e74269"/>
    <p:sldId xmlns:r="http://schemas.openxmlformats.org/officeDocument/2006/relationships" id="258" r:id="Rb7c271811e9f4a9a"/>
    <p:sldId xmlns:r="http://schemas.openxmlformats.org/officeDocument/2006/relationships" id="259" r:id="R9857cd31060e4947"/>
    <p:sldId xmlns:r="http://schemas.openxmlformats.org/officeDocument/2006/relationships" id="260" r:id="R8a082950b26c487b"/>
    <p:sldId xmlns:r="http://schemas.openxmlformats.org/officeDocument/2006/relationships" id="261" r:id="Rbdbdf3e961284802"/>
    <p:sldId xmlns:r="http://schemas.openxmlformats.org/officeDocument/2006/relationships" id="262" r:id="Rd577de8cbf88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8a71c20c54f99" /><Relationship Type="http://schemas.openxmlformats.org/officeDocument/2006/relationships/slide" Target="/ppt/slides/slide1.xml" Id="Rb65fd70d8ed446bd" /><Relationship Type="http://schemas.openxmlformats.org/officeDocument/2006/relationships/slide" Target="/ppt/slides/slide2.xml" Id="R3db1128a26e74269" /><Relationship Type="http://schemas.openxmlformats.org/officeDocument/2006/relationships/slide" Target="/ppt/slides/slide3.xml" Id="Rb7c271811e9f4a9a" /><Relationship Type="http://schemas.openxmlformats.org/officeDocument/2006/relationships/slide" Target="/ppt/slides/slide4.xml" Id="R9857cd31060e4947" /><Relationship Type="http://schemas.openxmlformats.org/officeDocument/2006/relationships/slide" Target="/ppt/slides/slide5.xml" Id="R8a082950b26c487b" /><Relationship Type="http://schemas.openxmlformats.org/officeDocument/2006/relationships/slide" Target="/ppt/slides/slide6.xml" Id="Rbdbdf3e961284802" /><Relationship Type="http://schemas.openxmlformats.org/officeDocument/2006/relationships/slide" Target="/ppt/slides/slide7.xml" Id="Rd577de8cbf88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8a98d68814e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9f5c37f534b9c" /><Relationship Type="http://schemas.openxmlformats.org/officeDocument/2006/relationships/theme" Target="/ppt/slideMasters/theme/theme1.xml" Id="R9e31aa8473f1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9f5c37f53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b8506ebf94e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e2d9168f4d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52034d3fe4c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3dd4674d34f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0c610b4a844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07a6267624f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1495063cd4a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GMM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5 636 938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24 306 405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ARILD MAGNUSSEN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GEIR GUTHUS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MAGNUSSEN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LE-BRA HOLDING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GMM HOLDING AS</a:t>
            </a:r>
          </a:p>
        </p:txBody>
      </p:sp>
    </p:spTree>
  </p:cSld>
  <p:clrMapOvr>
    <a:masterClrMapping xmlns:a="http://schemas.openxmlformats.org/drawingml/2006/main"/>
  </p:clrMapOvr>
</p:sld>
</file>