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666bdb43b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219fa3adf406e"/>
  </p:sldMasterIdLst>
  <p:sldIdLst>
    <p:sldId xmlns:r="http://schemas.openxmlformats.org/officeDocument/2006/relationships" id="256" r:id="Rcb7064f60a654bee"/>
    <p:sldId xmlns:r="http://schemas.openxmlformats.org/officeDocument/2006/relationships" id="257" r:id="R20864339eebb4f0b"/>
    <p:sldId xmlns:r="http://schemas.openxmlformats.org/officeDocument/2006/relationships" id="258" r:id="R4bb45fe3a5274cf2"/>
    <p:sldId xmlns:r="http://schemas.openxmlformats.org/officeDocument/2006/relationships" id="259" r:id="R8fbd8dbeb5714475"/>
    <p:sldId xmlns:r="http://schemas.openxmlformats.org/officeDocument/2006/relationships" id="260" r:id="R21d8b06fa67f4812"/>
    <p:sldId xmlns:r="http://schemas.openxmlformats.org/officeDocument/2006/relationships" id="261" r:id="Rade10f9d6e0d474e"/>
    <p:sldId xmlns:r="http://schemas.openxmlformats.org/officeDocument/2006/relationships" id="262" r:id="R90af75861657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219fa3adf406e" /><Relationship Type="http://schemas.openxmlformats.org/officeDocument/2006/relationships/slide" Target="/ppt/slides/slide1.xml" Id="Rcb7064f60a654bee" /><Relationship Type="http://schemas.openxmlformats.org/officeDocument/2006/relationships/slide" Target="/ppt/slides/slide2.xml" Id="R20864339eebb4f0b" /><Relationship Type="http://schemas.openxmlformats.org/officeDocument/2006/relationships/slide" Target="/ppt/slides/slide3.xml" Id="R4bb45fe3a5274cf2" /><Relationship Type="http://schemas.openxmlformats.org/officeDocument/2006/relationships/slide" Target="/ppt/slides/slide4.xml" Id="R8fbd8dbeb5714475" /><Relationship Type="http://schemas.openxmlformats.org/officeDocument/2006/relationships/slide" Target="/ppt/slides/slide5.xml" Id="R21d8b06fa67f4812" /><Relationship Type="http://schemas.openxmlformats.org/officeDocument/2006/relationships/slide" Target="/ppt/slides/slide6.xml" Id="Rade10f9d6e0d474e" /><Relationship Type="http://schemas.openxmlformats.org/officeDocument/2006/relationships/slide" Target="/ppt/slides/slide7.xml" Id="R90af75861657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9ef5841de40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c76ae7b74f1b" /><Relationship Type="http://schemas.openxmlformats.org/officeDocument/2006/relationships/theme" Target="/ppt/slideMasters/theme/theme1.xml" Id="Rfeba13d23a4e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6c76ae7b7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620b22df2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705112f1e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3bd67f0a9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0b40d2bf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238e6226f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e74f9b1b8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105b6d7cc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 MORK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MORK INVEST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−1 257 231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−1 242 096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4 008 702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4 382 942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MONICA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Skiparviklia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925 993 689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MORK INVEST AS</a:t>
            </a:r>
          </a:p>
        </p:txBody>
      </p:sp>
    </p:spTree>
  </p:cSld>
  <p:clrMapOvr>
    <a:masterClrMapping xmlns:a="http://schemas.openxmlformats.org/drawingml/2006/main"/>
  </p:clrMapOvr>
</p:sld>
</file>