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7391516919f4fe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5118ba863bc43c9"/>
  </p:sldMasterIdLst>
  <p:sldIdLst>
    <p:sldId xmlns:r="http://schemas.openxmlformats.org/officeDocument/2006/relationships" id="256" r:id="R459f8144e96a4fb0"/>
    <p:sldId xmlns:r="http://schemas.openxmlformats.org/officeDocument/2006/relationships" id="257" r:id="R558f8c096e884adc"/>
    <p:sldId xmlns:r="http://schemas.openxmlformats.org/officeDocument/2006/relationships" id="258" r:id="Rcd394364aa4c4ca8"/>
    <p:sldId xmlns:r="http://schemas.openxmlformats.org/officeDocument/2006/relationships" id="259" r:id="Ra0393dcf605b4ba1"/>
    <p:sldId xmlns:r="http://schemas.openxmlformats.org/officeDocument/2006/relationships" id="260" r:id="R18bb2db59ac241b9"/>
    <p:sldId xmlns:r="http://schemas.openxmlformats.org/officeDocument/2006/relationships" id="261" r:id="Rd2abdf8e3f38492d"/>
    <p:sldId xmlns:r="http://schemas.openxmlformats.org/officeDocument/2006/relationships" id="262" r:id="R9daa45a24403437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5118ba863bc43c9" /><Relationship Type="http://schemas.openxmlformats.org/officeDocument/2006/relationships/slide" Target="/ppt/slides/slide1.xml" Id="R459f8144e96a4fb0" /><Relationship Type="http://schemas.openxmlformats.org/officeDocument/2006/relationships/slide" Target="/ppt/slides/slide2.xml" Id="R558f8c096e884adc" /><Relationship Type="http://schemas.openxmlformats.org/officeDocument/2006/relationships/slide" Target="/ppt/slides/slide3.xml" Id="Rcd394364aa4c4ca8" /><Relationship Type="http://schemas.openxmlformats.org/officeDocument/2006/relationships/slide" Target="/ppt/slides/slide4.xml" Id="Ra0393dcf605b4ba1" /><Relationship Type="http://schemas.openxmlformats.org/officeDocument/2006/relationships/slide" Target="/ppt/slides/slide5.xml" Id="R18bb2db59ac241b9" /><Relationship Type="http://schemas.openxmlformats.org/officeDocument/2006/relationships/slide" Target="/ppt/slides/slide6.xml" Id="Rd2abdf8e3f38492d" /><Relationship Type="http://schemas.openxmlformats.org/officeDocument/2006/relationships/slide" Target="/ppt/slides/slide7.xml" Id="R9daa45a24403437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1ed38b2879243d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08ebad4baf4ed0" /><Relationship Type="http://schemas.openxmlformats.org/officeDocument/2006/relationships/theme" Target="/ppt/slideMasters/theme/theme1.xml" Id="R8e13361ccfc2408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408ebad4baf4ed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d50446824a4fa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78589178e6495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3a8244af38437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1b8805ae4a48b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5f363626a146d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95c401e6e24ba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793e11b5674ce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FLØYEN SERVERING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FLØYEN SERVERING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FLØYEN SERVERING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FLØYEN SERVERING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FLØYEN SERVERING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FLØYEN SERVERING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104 329 215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6 388 990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5 410 837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7 461 264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20 977 316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FLØYEN SERVERING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FLØIBANEN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FLØYEN SERVERING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Vetrlidsallmenningen 23A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5014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925 986 496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FLØYEN SERVERING AS</a:t>
            </a:r>
          </a:p>
        </p:txBody>
      </p:sp>
    </p:spTree>
  </p:cSld>
  <p:clrMapOvr>
    <a:masterClrMapping xmlns:a="http://schemas.openxmlformats.org/drawingml/2006/main"/>
  </p:clrMapOvr>
</p:sld>
</file>