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29aea2dcec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f9089bdf504ff0"/>
  </p:sldMasterIdLst>
  <p:sldIdLst>
    <p:sldId xmlns:r="http://schemas.openxmlformats.org/officeDocument/2006/relationships" id="256" r:id="Rf467d99eb967462a"/>
    <p:sldId xmlns:r="http://schemas.openxmlformats.org/officeDocument/2006/relationships" id="257" r:id="Rd748bb2b372b4fd4"/>
    <p:sldId xmlns:r="http://schemas.openxmlformats.org/officeDocument/2006/relationships" id="258" r:id="R87d90a20df4241d2"/>
    <p:sldId xmlns:r="http://schemas.openxmlformats.org/officeDocument/2006/relationships" id="259" r:id="R929f97e8f8234e91"/>
    <p:sldId xmlns:r="http://schemas.openxmlformats.org/officeDocument/2006/relationships" id="260" r:id="R90643a7e33e74f9c"/>
    <p:sldId xmlns:r="http://schemas.openxmlformats.org/officeDocument/2006/relationships" id="261" r:id="R17a3b00804d84385"/>
    <p:sldId xmlns:r="http://schemas.openxmlformats.org/officeDocument/2006/relationships" id="262" r:id="R01424c84f9604e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9089bdf504ff0" /><Relationship Type="http://schemas.openxmlformats.org/officeDocument/2006/relationships/slide" Target="/ppt/slides/slide1.xml" Id="Rf467d99eb967462a" /><Relationship Type="http://schemas.openxmlformats.org/officeDocument/2006/relationships/slide" Target="/ppt/slides/slide2.xml" Id="Rd748bb2b372b4fd4" /><Relationship Type="http://schemas.openxmlformats.org/officeDocument/2006/relationships/slide" Target="/ppt/slides/slide3.xml" Id="R87d90a20df4241d2" /><Relationship Type="http://schemas.openxmlformats.org/officeDocument/2006/relationships/slide" Target="/ppt/slides/slide4.xml" Id="R929f97e8f8234e91" /><Relationship Type="http://schemas.openxmlformats.org/officeDocument/2006/relationships/slide" Target="/ppt/slides/slide5.xml" Id="R90643a7e33e74f9c" /><Relationship Type="http://schemas.openxmlformats.org/officeDocument/2006/relationships/slide" Target="/ppt/slides/slide6.xml" Id="R17a3b00804d84385" /><Relationship Type="http://schemas.openxmlformats.org/officeDocument/2006/relationships/slide" Target="/ppt/slides/slide7.xml" Id="R01424c84f9604e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ebce4586646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ad51c5e414ecc" /><Relationship Type="http://schemas.openxmlformats.org/officeDocument/2006/relationships/theme" Target="/ppt/slideMasters/theme/theme1.xml" Id="Ra7f750a55494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4ad51c5e414e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2c6b9564947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403998ad44f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adafcec01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0a75e54c8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a8cc2116c4a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ebc8eef3a46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49601d52a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