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b3b3a1d012479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7000c96cf94dd4"/>
  </p:sldMasterIdLst>
  <p:sldIdLst>
    <p:sldId xmlns:r="http://schemas.openxmlformats.org/officeDocument/2006/relationships" id="256" r:id="R929538c6e48049a4"/>
    <p:sldId xmlns:r="http://schemas.openxmlformats.org/officeDocument/2006/relationships" id="257" r:id="R3cfd4ef4861f4a15"/>
    <p:sldId xmlns:r="http://schemas.openxmlformats.org/officeDocument/2006/relationships" id="258" r:id="R2d0d5d819dce4025"/>
    <p:sldId xmlns:r="http://schemas.openxmlformats.org/officeDocument/2006/relationships" id="259" r:id="R92e9b12e9509408d"/>
    <p:sldId xmlns:r="http://schemas.openxmlformats.org/officeDocument/2006/relationships" id="260" r:id="R815e41ad4d944e4a"/>
    <p:sldId xmlns:r="http://schemas.openxmlformats.org/officeDocument/2006/relationships" id="261" r:id="R181a0599e3a74a8c"/>
    <p:sldId xmlns:r="http://schemas.openxmlformats.org/officeDocument/2006/relationships" id="262" r:id="R15e4d5339a7644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000c96cf94dd4" /><Relationship Type="http://schemas.openxmlformats.org/officeDocument/2006/relationships/slide" Target="/ppt/slides/slide1.xml" Id="R929538c6e48049a4" /><Relationship Type="http://schemas.openxmlformats.org/officeDocument/2006/relationships/slide" Target="/ppt/slides/slide2.xml" Id="R3cfd4ef4861f4a15" /><Relationship Type="http://schemas.openxmlformats.org/officeDocument/2006/relationships/slide" Target="/ppt/slides/slide3.xml" Id="R2d0d5d819dce4025" /><Relationship Type="http://schemas.openxmlformats.org/officeDocument/2006/relationships/slide" Target="/ppt/slides/slide4.xml" Id="R92e9b12e9509408d" /><Relationship Type="http://schemas.openxmlformats.org/officeDocument/2006/relationships/slide" Target="/ppt/slides/slide5.xml" Id="R815e41ad4d944e4a" /><Relationship Type="http://schemas.openxmlformats.org/officeDocument/2006/relationships/slide" Target="/ppt/slides/slide6.xml" Id="R181a0599e3a74a8c" /><Relationship Type="http://schemas.openxmlformats.org/officeDocument/2006/relationships/slide" Target="/ppt/slides/slide7.xml" Id="R15e4d5339a7644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f8291a3d8547e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88284c40f84d17" /><Relationship Type="http://schemas.openxmlformats.org/officeDocument/2006/relationships/theme" Target="/ppt/slideMasters/theme/theme1.xml" Id="Rf919aba73c0e4cf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88284c40f84d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a88652a7f748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c4903caed4d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7497ca96b74d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e04205d1304d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05755789243e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25701d62924d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ba6d04a2e4e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JESPER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JESPER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−3 757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606 503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945 369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1 370 070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NYGAARD CHRISTIAN J 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Jesper Nygaard, Olaf Bulls vei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0765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925 985 341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JESPER INVEST AS</a:t>
            </a:r>
          </a:p>
        </p:txBody>
      </p:sp>
    </p:spTree>
  </p:cSld>
  <p:clrMapOvr>
    <a:masterClrMapping xmlns:a="http://schemas.openxmlformats.org/drawingml/2006/main"/>
  </p:clrMapOvr>
</p:sld>
</file>