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60a6d4ee6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c832fa0d04644"/>
  </p:sldMasterIdLst>
  <p:sldIdLst>
    <p:sldId xmlns:r="http://schemas.openxmlformats.org/officeDocument/2006/relationships" id="256" r:id="Rc7ea933841c14607"/>
    <p:sldId xmlns:r="http://schemas.openxmlformats.org/officeDocument/2006/relationships" id="257" r:id="R244a2340d0064586"/>
    <p:sldId xmlns:r="http://schemas.openxmlformats.org/officeDocument/2006/relationships" id="258" r:id="Rab0cb73cf95d4545"/>
    <p:sldId xmlns:r="http://schemas.openxmlformats.org/officeDocument/2006/relationships" id="259" r:id="R0155958028a44d5c"/>
    <p:sldId xmlns:r="http://schemas.openxmlformats.org/officeDocument/2006/relationships" id="260" r:id="R19dbb20e380e430f"/>
    <p:sldId xmlns:r="http://schemas.openxmlformats.org/officeDocument/2006/relationships" id="261" r:id="R7b47c812bc804449"/>
    <p:sldId xmlns:r="http://schemas.openxmlformats.org/officeDocument/2006/relationships" id="262" r:id="R7879c548e4af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c832fa0d04644" /><Relationship Type="http://schemas.openxmlformats.org/officeDocument/2006/relationships/slide" Target="/ppt/slides/slide1.xml" Id="Rc7ea933841c14607" /><Relationship Type="http://schemas.openxmlformats.org/officeDocument/2006/relationships/slide" Target="/ppt/slides/slide2.xml" Id="R244a2340d0064586" /><Relationship Type="http://schemas.openxmlformats.org/officeDocument/2006/relationships/slide" Target="/ppt/slides/slide3.xml" Id="Rab0cb73cf95d4545" /><Relationship Type="http://schemas.openxmlformats.org/officeDocument/2006/relationships/slide" Target="/ppt/slides/slide4.xml" Id="R0155958028a44d5c" /><Relationship Type="http://schemas.openxmlformats.org/officeDocument/2006/relationships/slide" Target="/ppt/slides/slide5.xml" Id="R19dbb20e380e430f" /><Relationship Type="http://schemas.openxmlformats.org/officeDocument/2006/relationships/slide" Target="/ppt/slides/slide6.xml" Id="R7b47c812bc804449" /><Relationship Type="http://schemas.openxmlformats.org/officeDocument/2006/relationships/slide" Target="/ppt/slides/slide7.xml" Id="R7879c548e4af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150dbcf9b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e6a9c3c5444d1" /><Relationship Type="http://schemas.openxmlformats.org/officeDocument/2006/relationships/theme" Target="/ppt/slideMasters/theme/theme1.xml" Id="R30a63859d8eb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e6a9c3c54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c24d84d2f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5a9922ca849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6277ebb2e42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7a7bbf6f8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239265da445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dd89396ef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cf8b13e6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HAVSERVICE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HAVSERVICE GROUP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3 553 623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925 980 110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HAVSERVICE GROUP AS</a:t>
            </a:r>
          </a:p>
        </p:txBody>
      </p:sp>
    </p:spTree>
  </p:cSld>
  <p:clrMapOvr>
    <a:masterClrMapping xmlns:a="http://schemas.openxmlformats.org/drawingml/2006/main"/>
  </p:clrMapOvr>
</p:sld>
</file>