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361bf543f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46710261be4fe4"/>
  </p:sldMasterIdLst>
  <p:sldIdLst>
    <p:sldId xmlns:r="http://schemas.openxmlformats.org/officeDocument/2006/relationships" id="256" r:id="R80cf7c53ad7746e5"/>
    <p:sldId xmlns:r="http://schemas.openxmlformats.org/officeDocument/2006/relationships" id="257" r:id="R566d52152b2c4b1a"/>
    <p:sldId xmlns:r="http://schemas.openxmlformats.org/officeDocument/2006/relationships" id="258" r:id="R7fafa291263a45a5"/>
    <p:sldId xmlns:r="http://schemas.openxmlformats.org/officeDocument/2006/relationships" id="259" r:id="R3340937ab8f14426"/>
    <p:sldId xmlns:r="http://schemas.openxmlformats.org/officeDocument/2006/relationships" id="260" r:id="R642009c8df0d4471"/>
    <p:sldId xmlns:r="http://schemas.openxmlformats.org/officeDocument/2006/relationships" id="261" r:id="Rbc85f598f3034c52"/>
    <p:sldId xmlns:r="http://schemas.openxmlformats.org/officeDocument/2006/relationships" id="262" r:id="Rba31f38e150c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6710261be4fe4" /><Relationship Type="http://schemas.openxmlformats.org/officeDocument/2006/relationships/slide" Target="/ppt/slides/slide1.xml" Id="R80cf7c53ad7746e5" /><Relationship Type="http://schemas.openxmlformats.org/officeDocument/2006/relationships/slide" Target="/ppt/slides/slide2.xml" Id="R566d52152b2c4b1a" /><Relationship Type="http://schemas.openxmlformats.org/officeDocument/2006/relationships/slide" Target="/ppt/slides/slide3.xml" Id="R7fafa291263a45a5" /><Relationship Type="http://schemas.openxmlformats.org/officeDocument/2006/relationships/slide" Target="/ppt/slides/slide4.xml" Id="R3340937ab8f14426" /><Relationship Type="http://schemas.openxmlformats.org/officeDocument/2006/relationships/slide" Target="/ppt/slides/slide5.xml" Id="R642009c8df0d4471" /><Relationship Type="http://schemas.openxmlformats.org/officeDocument/2006/relationships/slide" Target="/ppt/slides/slide6.xml" Id="Rbc85f598f3034c52" /><Relationship Type="http://schemas.openxmlformats.org/officeDocument/2006/relationships/slide" Target="/ppt/slides/slide7.xml" Id="Rba31f38e150c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0d3a5e866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26480079d4c8b" /><Relationship Type="http://schemas.openxmlformats.org/officeDocument/2006/relationships/theme" Target="/ppt/slideMasters/theme/theme1.xml" Id="R5d2ee046a2f8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b26480079d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5d78e34eb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3849ec000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d58df1df7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3295bce7f4f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64fc4dd76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858defe4e40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c4aeb5f3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TELLIT SOLUTIONS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TELLIT SOLUTIONS HOLDING AS ble etablert [år] og holder til i Gjettum.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4 677 712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3 468 308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6 660 748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CWH INVEST AS  –  35,7 %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STENBERG JOHAN OLOF A  –  35,7 %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AWT INVEST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TENFJORD CHRISTIAN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Gjettumveien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1346 Gjettum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anders@tellit-consulting.no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www.tellit.consulting.no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925 979 562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TELLIT SOLUTIONS HOLDING AS</a:t>
            </a:r>
          </a:p>
        </p:txBody>
      </p:sp>
    </p:spTree>
  </p:cSld>
  <p:clrMapOvr>
    <a:masterClrMapping xmlns:a="http://schemas.openxmlformats.org/drawingml/2006/main"/>
  </p:clrMapOvr>
</p:sld>
</file>