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f86d9b6b342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b8e9b69674e12"/>
  </p:sldMasterIdLst>
  <p:sldIdLst>
    <p:sldId xmlns:r="http://schemas.openxmlformats.org/officeDocument/2006/relationships" id="256" r:id="R421282d63b754c21"/>
    <p:sldId xmlns:r="http://schemas.openxmlformats.org/officeDocument/2006/relationships" id="257" r:id="R7bb568c9e3a64e05"/>
    <p:sldId xmlns:r="http://schemas.openxmlformats.org/officeDocument/2006/relationships" id="258" r:id="R04c4998b3e1f45fc"/>
    <p:sldId xmlns:r="http://schemas.openxmlformats.org/officeDocument/2006/relationships" id="259" r:id="R71c0809a00954df2"/>
    <p:sldId xmlns:r="http://schemas.openxmlformats.org/officeDocument/2006/relationships" id="260" r:id="Rff76aec287764815"/>
    <p:sldId xmlns:r="http://schemas.openxmlformats.org/officeDocument/2006/relationships" id="261" r:id="R0dc471a0a1634ee5"/>
    <p:sldId xmlns:r="http://schemas.openxmlformats.org/officeDocument/2006/relationships" id="262" r:id="R17c3ef06d30f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b8e9b69674e12" /><Relationship Type="http://schemas.openxmlformats.org/officeDocument/2006/relationships/slide" Target="/ppt/slides/slide1.xml" Id="R421282d63b754c21" /><Relationship Type="http://schemas.openxmlformats.org/officeDocument/2006/relationships/slide" Target="/ppt/slides/slide2.xml" Id="R7bb568c9e3a64e05" /><Relationship Type="http://schemas.openxmlformats.org/officeDocument/2006/relationships/slide" Target="/ppt/slides/slide3.xml" Id="R04c4998b3e1f45fc" /><Relationship Type="http://schemas.openxmlformats.org/officeDocument/2006/relationships/slide" Target="/ppt/slides/slide4.xml" Id="R71c0809a00954df2" /><Relationship Type="http://schemas.openxmlformats.org/officeDocument/2006/relationships/slide" Target="/ppt/slides/slide5.xml" Id="Rff76aec287764815" /><Relationship Type="http://schemas.openxmlformats.org/officeDocument/2006/relationships/slide" Target="/ppt/slides/slide6.xml" Id="R0dc471a0a1634ee5" /><Relationship Type="http://schemas.openxmlformats.org/officeDocument/2006/relationships/slide" Target="/ppt/slides/slide7.xml" Id="R17c3ef06d30f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c3ac0f168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dd929782b4f09" /><Relationship Type="http://schemas.openxmlformats.org/officeDocument/2006/relationships/theme" Target="/ppt/slideMasters/theme/theme1.xml" Id="R7fa84b5eec6140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dd929782b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879043fbc4c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1800c7b414f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19f641bac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cfd047f1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4ba5370a848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c634f64e941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82c02c21c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WILSON PEAK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PEAK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499 603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−471 444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SARAH REBECCA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Veiby Akonto, 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PEAK AS</a:t>
            </a:r>
          </a:p>
        </p:txBody>
      </p:sp>
    </p:spTree>
  </p:cSld>
  <p:clrMapOvr>
    <a:masterClrMapping xmlns:a="http://schemas.openxmlformats.org/drawingml/2006/main"/>
  </p:clrMapOvr>
</p:sld>
</file>