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f0ce111cb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b95060ecbb4a0e"/>
  </p:sldMasterIdLst>
  <p:sldIdLst>
    <p:sldId xmlns:r="http://schemas.openxmlformats.org/officeDocument/2006/relationships" id="256" r:id="R5c434e48dc2e4505"/>
    <p:sldId xmlns:r="http://schemas.openxmlformats.org/officeDocument/2006/relationships" id="257" r:id="Re85d8d2bfde74d93"/>
    <p:sldId xmlns:r="http://schemas.openxmlformats.org/officeDocument/2006/relationships" id="258" r:id="Rdef0c434ee4244eb"/>
    <p:sldId xmlns:r="http://schemas.openxmlformats.org/officeDocument/2006/relationships" id="259" r:id="R5bf64442f33846c7"/>
    <p:sldId xmlns:r="http://schemas.openxmlformats.org/officeDocument/2006/relationships" id="260" r:id="R01320d7dc23648d9"/>
    <p:sldId xmlns:r="http://schemas.openxmlformats.org/officeDocument/2006/relationships" id="261" r:id="Ra6785e56971f40ed"/>
    <p:sldId xmlns:r="http://schemas.openxmlformats.org/officeDocument/2006/relationships" id="262" r:id="R05a4f1c1879145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b95060ecbb4a0e" /><Relationship Type="http://schemas.openxmlformats.org/officeDocument/2006/relationships/slide" Target="/ppt/slides/slide1.xml" Id="R5c434e48dc2e4505" /><Relationship Type="http://schemas.openxmlformats.org/officeDocument/2006/relationships/slide" Target="/ppt/slides/slide2.xml" Id="Re85d8d2bfde74d93" /><Relationship Type="http://schemas.openxmlformats.org/officeDocument/2006/relationships/slide" Target="/ppt/slides/slide3.xml" Id="Rdef0c434ee4244eb" /><Relationship Type="http://schemas.openxmlformats.org/officeDocument/2006/relationships/slide" Target="/ppt/slides/slide4.xml" Id="R5bf64442f33846c7" /><Relationship Type="http://schemas.openxmlformats.org/officeDocument/2006/relationships/slide" Target="/ppt/slides/slide5.xml" Id="R01320d7dc23648d9" /><Relationship Type="http://schemas.openxmlformats.org/officeDocument/2006/relationships/slide" Target="/ppt/slides/slide6.xml" Id="Ra6785e56971f40ed" /><Relationship Type="http://schemas.openxmlformats.org/officeDocument/2006/relationships/slide" Target="/ppt/slides/slide7.xml" Id="R05a4f1c1879145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3b46c6c8b45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fb9d9641f4374" /><Relationship Type="http://schemas.openxmlformats.org/officeDocument/2006/relationships/theme" Target="/ppt/slideMasters/theme/theme1.xml" Id="R35bec72f411d4b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3fb9d9641f43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c8bd40f08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b973a4cf042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8a147316146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c03284c3e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044eaa0943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6bc320c48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2f26b0cb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