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7f5508172742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06c1840e474746"/>
  </p:sldMasterIdLst>
  <p:sldIdLst>
    <p:sldId xmlns:r="http://schemas.openxmlformats.org/officeDocument/2006/relationships" id="256" r:id="R9fe93f12002d4ae8"/>
    <p:sldId xmlns:r="http://schemas.openxmlformats.org/officeDocument/2006/relationships" id="257" r:id="R36403ba4ae8040be"/>
    <p:sldId xmlns:r="http://schemas.openxmlformats.org/officeDocument/2006/relationships" id="258" r:id="R209bbfb407934a58"/>
    <p:sldId xmlns:r="http://schemas.openxmlformats.org/officeDocument/2006/relationships" id="259" r:id="R664d688485b4419d"/>
    <p:sldId xmlns:r="http://schemas.openxmlformats.org/officeDocument/2006/relationships" id="260" r:id="Rb5c3a681baed441e"/>
    <p:sldId xmlns:r="http://schemas.openxmlformats.org/officeDocument/2006/relationships" id="261" r:id="R86e3c15d5cdd493f"/>
    <p:sldId xmlns:r="http://schemas.openxmlformats.org/officeDocument/2006/relationships" id="262" r:id="R5110823cbcdb42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06c1840e474746" /><Relationship Type="http://schemas.openxmlformats.org/officeDocument/2006/relationships/slide" Target="/ppt/slides/slide1.xml" Id="R9fe93f12002d4ae8" /><Relationship Type="http://schemas.openxmlformats.org/officeDocument/2006/relationships/slide" Target="/ppt/slides/slide2.xml" Id="R36403ba4ae8040be" /><Relationship Type="http://schemas.openxmlformats.org/officeDocument/2006/relationships/slide" Target="/ppt/slides/slide3.xml" Id="R209bbfb407934a58" /><Relationship Type="http://schemas.openxmlformats.org/officeDocument/2006/relationships/slide" Target="/ppt/slides/slide4.xml" Id="R664d688485b4419d" /><Relationship Type="http://schemas.openxmlformats.org/officeDocument/2006/relationships/slide" Target="/ppt/slides/slide5.xml" Id="Rb5c3a681baed441e" /><Relationship Type="http://schemas.openxmlformats.org/officeDocument/2006/relationships/slide" Target="/ppt/slides/slide6.xml" Id="R86e3c15d5cdd493f" /><Relationship Type="http://schemas.openxmlformats.org/officeDocument/2006/relationships/slide" Target="/ppt/slides/slide7.xml" Id="R5110823cbcdb42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beef74becd4b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3bc370f044bb5" /><Relationship Type="http://schemas.openxmlformats.org/officeDocument/2006/relationships/theme" Target="/ppt/slideMasters/theme/theme1.xml" Id="R3ab45dda8ea845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03bc370f044b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7520d1faba4e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c17925d6648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8f0094b63e4e0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4b451752443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d367d137a4d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7530eae9848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f2e1942e7465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MALERICO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MALERICO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−151 827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LAPPA EIRINI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MALERICO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925 975 974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MALERICO AS</a:t>
            </a:r>
          </a:p>
        </p:txBody>
      </p:sp>
    </p:spTree>
  </p:cSld>
  <p:clrMapOvr>
    <a:masterClrMapping xmlns:a="http://schemas.openxmlformats.org/drawingml/2006/main"/>
  </p:clrMapOvr>
</p:sld>
</file>