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c1d39ed3634f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4516df5599442b"/>
  </p:sldMasterIdLst>
  <p:sldIdLst>
    <p:sldId xmlns:r="http://schemas.openxmlformats.org/officeDocument/2006/relationships" id="256" r:id="R39a8cdf75608480c"/>
    <p:sldId xmlns:r="http://schemas.openxmlformats.org/officeDocument/2006/relationships" id="257" r:id="Rcde5e0f86e9d41dd"/>
    <p:sldId xmlns:r="http://schemas.openxmlformats.org/officeDocument/2006/relationships" id="258" r:id="R612ac9462a514c39"/>
    <p:sldId xmlns:r="http://schemas.openxmlformats.org/officeDocument/2006/relationships" id="259" r:id="R937e820bbb374a1d"/>
    <p:sldId xmlns:r="http://schemas.openxmlformats.org/officeDocument/2006/relationships" id="260" r:id="R97ed2adf0c6046c6"/>
    <p:sldId xmlns:r="http://schemas.openxmlformats.org/officeDocument/2006/relationships" id="261" r:id="Rb2b690b597e8437a"/>
    <p:sldId xmlns:r="http://schemas.openxmlformats.org/officeDocument/2006/relationships" id="262" r:id="R93281be3f8cc42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4516df5599442b" /><Relationship Type="http://schemas.openxmlformats.org/officeDocument/2006/relationships/slide" Target="/ppt/slides/slide1.xml" Id="R39a8cdf75608480c" /><Relationship Type="http://schemas.openxmlformats.org/officeDocument/2006/relationships/slide" Target="/ppt/slides/slide2.xml" Id="Rcde5e0f86e9d41dd" /><Relationship Type="http://schemas.openxmlformats.org/officeDocument/2006/relationships/slide" Target="/ppt/slides/slide3.xml" Id="R612ac9462a514c39" /><Relationship Type="http://schemas.openxmlformats.org/officeDocument/2006/relationships/slide" Target="/ppt/slides/slide4.xml" Id="R937e820bbb374a1d" /><Relationship Type="http://schemas.openxmlformats.org/officeDocument/2006/relationships/slide" Target="/ppt/slides/slide5.xml" Id="R97ed2adf0c6046c6" /><Relationship Type="http://schemas.openxmlformats.org/officeDocument/2006/relationships/slide" Target="/ppt/slides/slide6.xml" Id="Rb2b690b597e8437a" /><Relationship Type="http://schemas.openxmlformats.org/officeDocument/2006/relationships/slide" Target="/ppt/slides/slide7.xml" Id="R93281be3f8cc42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d2ea8bade944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88024c7514e6e" /><Relationship Type="http://schemas.openxmlformats.org/officeDocument/2006/relationships/theme" Target="/ppt/slideMasters/theme/theme1.xml" Id="Rf29a219719dc4f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388024c7514e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18b4dd8684a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42db3370c4c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c174a0aa04c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7cd657b374a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cf0305eb540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af16a6a274c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cc2d689f44a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WINSUB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WINSUB AS ble etablert [år] og holder til i Saltnes.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1 190 607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447 806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HW-HOLDING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1642 Saltnes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925 974 439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