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f0489694e24b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0a084a05f54f40"/>
  </p:sldMasterIdLst>
  <p:sldIdLst>
    <p:sldId xmlns:r="http://schemas.openxmlformats.org/officeDocument/2006/relationships" id="256" r:id="R9abaae5bb0b0499c"/>
    <p:sldId xmlns:r="http://schemas.openxmlformats.org/officeDocument/2006/relationships" id="257" r:id="R301171ed2ed14233"/>
    <p:sldId xmlns:r="http://schemas.openxmlformats.org/officeDocument/2006/relationships" id="258" r:id="Ra4f64576e63947bd"/>
    <p:sldId xmlns:r="http://schemas.openxmlformats.org/officeDocument/2006/relationships" id="259" r:id="Rf010799eb9af4b71"/>
    <p:sldId xmlns:r="http://schemas.openxmlformats.org/officeDocument/2006/relationships" id="260" r:id="Re20e9866c8504723"/>
    <p:sldId xmlns:r="http://schemas.openxmlformats.org/officeDocument/2006/relationships" id="261" r:id="R32c2f3058f8242c9"/>
    <p:sldId xmlns:r="http://schemas.openxmlformats.org/officeDocument/2006/relationships" id="262" r:id="R3d025e50a7e240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0a084a05f54f40" /><Relationship Type="http://schemas.openxmlformats.org/officeDocument/2006/relationships/slide" Target="/ppt/slides/slide1.xml" Id="R9abaae5bb0b0499c" /><Relationship Type="http://schemas.openxmlformats.org/officeDocument/2006/relationships/slide" Target="/ppt/slides/slide2.xml" Id="R301171ed2ed14233" /><Relationship Type="http://schemas.openxmlformats.org/officeDocument/2006/relationships/slide" Target="/ppt/slides/slide3.xml" Id="Ra4f64576e63947bd" /><Relationship Type="http://schemas.openxmlformats.org/officeDocument/2006/relationships/slide" Target="/ppt/slides/slide4.xml" Id="Rf010799eb9af4b71" /><Relationship Type="http://schemas.openxmlformats.org/officeDocument/2006/relationships/slide" Target="/ppt/slides/slide5.xml" Id="Re20e9866c8504723" /><Relationship Type="http://schemas.openxmlformats.org/officeDocument/2006/relationships/slide" Target="/ppt/slides/slide6.xml" Id="R32c2f3058f8242c9" /><Relationship Type="http://schemas.openxmlformats.org/officeDocument/2006/relationships/slide" Target="/ppt/slides/slide7.xml" Id="R3d025e50a7e240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24ed6ba8434b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f03ea6fb8416b" /><Relationship Type="http://schemas.openxmlformats.org/officeDocument/2006/relationships/theme" Target="/ppt/slideMasters/theme/theme1.xml" Id="Rc5d943f8d84344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1f03ea6fb841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21e315a174f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675dcd483947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2104f2e6548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5baf55bd84e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ab7b354bf48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b38992cb148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3e770b52d24b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STREAMSOLUTION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STREAMSOLUTION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4 362 885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−1 113 310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−1 047 894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−414 762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2 109 121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HARJO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MAXIT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MDURANT LTD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LARSEN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WESTCO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Koppholen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post@streamsolution.no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www.streamsolution.no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925 954 713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