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60e489ed95b415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f7879f622f3447e"/>
  </p:sldMasterIdLst>
  <p:sldIdLst>
    <p:sldId xmlns:r="http://schemas.openxmlformats.org/officeDocument/2006/relationships" id="256" r:id="R939b1bc52a204201"/>
    <p:sldId xmlns:r="http://schemas.openxmlformats.org/officeDocument/2006/relationships" id="257" r:id="Ra5689ba679b04a5f"/>
    <p:sldId xmlns:r="http://schemas.openxmlformats.org/officeDocument/2006/relationships" id="258" r:id="R7bbc9f7078844566"/>
    <p:sldId xmlns:r="http://schemas.openxmlformats.org/officeDocument/2006/relationships" id="259" r:id="R54a59b32655449e3"/>
    <p:sldId xmlns:r="http://schemas.openxmlformats.org/officeDocument/2006/relationships" id="260" r:id="Rabc9fc5b124142ea"/>
    <p:sldId xmlns:r="http://schemas.openxmlformats.org/officeDocument/2006/relationships" id="261" r:id="R307683e6650a425d"/>
    <p:sldId xmlns:r="http://schemas.openxmlformats.org/officeDocument/2006/relationships" id="262" r:id="R349354b27ffc49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7879f622f3447e" /><Relationship Type="http://schemas.openxmlformats.org/officeDocument/2006/relationships/slide" Target="/ppt/slides/slide1.xml" Id="R939b1bc52a204201" /><Relationship Type="http://schemas.openxmlformats.org/officeDocument/2006/relationships/slide" Target="/ppt/slides/slide2.xml" Id="Ra5689ba679b04a5f" /><Relationship Type="http://schemas.openxmlformats.org/officeDocument/2006/relationships/slide" Target="/ppt/slides/slide3.xml" Id="R7bbc9f7078844566" /><Relationship Type="http://schemas.openxmlformats.org/officeDocument/2006/relationships/slide" Target="/ppt/slides/slide4.xml" Id="R54a59b32655449e3" /><Relationship Type="http://schemas.openxmlformats.org/officeDocument/2006/relationships/slide" Target="/ppt/slides/slide5.xml" Id="Rabc9fc5b124142ea" /><Relationship Type="http://schemas.openxmlformats.org/officeDocument/2006/relationships/slide" Target="/ppt/slides/slide6.xml" Id="R307683e6650a425d" /><Relationship Type="http://schemas.openxmlformats.org/officeDocument/2006/relationships/slide" Target="/ppt/slides/slide7.xml" Id="R349354b27ffc49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28d1dd4b3648f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98493905b94cae" /><Relationship Type="http://schemas.openxmlformats.org/officeDocument/2006/relationships/theme" Target="/ppt/slideMasters/theme/theme1.xml" Id="Rea0126d30bcf42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298493905b94ca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d4354c9e204a3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2382f9c23b4a3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6bdd937cf14a7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b6be27e5104f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52b2606f284ee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c2674abf07462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cfc8cea7734e0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NANSET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NANSET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NANSET EIENDOM AS ble etablert [år] og holder til i Stavern.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NANSET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NANSET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NANSET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200 398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113 847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−404 713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−61 376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12 351 516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NANSET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LIH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NANSET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Bregneveien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3292 Stavern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925 938 580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NANSET EIENDOM AS</a:t>
            </a:r>
          </a:p>
        </p:txBody>
      </p:sp>
    </p:spTree>
  </p:cSld>
  <p:clrMapOvr>
    <a:masterClrMapping xmlns:a="http://schemas.openxmlformats.org/drawingml/2006/main"/>
  </p:clrMapOvr>
</p:sld>
</file>