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88f8f658ff4f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b85c24eb3d499a"/>
  </p:sldMasterIdLst>
  <p:sldIdLst>
    <p:sldId xmlns:r="http://schemas.openxmlformats.org/officeDocument/2006/relationships" id="256" r:id="Rbe117ea8900842c8"/>
    <p:sldId xmlns:r="http://schemas.openxmlformats.org/officeDocument/2006/relationships" id="257" r:id="Rfb4c81a3a8b94b52"/>
    <p:sldId xmlns:r="http://schemas.openxmlformats.org/officeDocument/2006/relationships" id="258" r:id="R5f3308bec4f54b0a"/>
    <p:sldId xmlns:r="http://schemas.openxmlformats.org/officeDocument/2006/relationships" id="259" r:id="R085e253970d949d1"/>
    <p:sldId xmlns:r="http://schemas.openxmlformats.org/officeDocument/2006/relationships" id="260" r:id="R3480d56673e1440d"/>
    <p:sldId xmlns:r="http://schemas.openxmlformats.org/officeDocument/2006/relationships" id="261" r:id="R8d9d52b153074fea"/>
    <p:sldId xmlns:r="http://schemas.openxmlformats.org/officeDocument/2006/relationships" id="262" r:id="Re0c8adbd05e444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85c24eb3d499a" /><Relationship Type="http://schemas.openxmlformats.org/officeDocument/2006/relationships/slide" Target="/ppt/slides/slide1.xml" Id="Rbe117ea8900842c8" /><Relationship Type="http://schemas.openxmlformats.org/officeDocument/2006/relationships/slide" Target="/ppt/slides/slide2.xml" Id="Rfb4c81a3a8b94b52" /><Relationship Type="http://schemas.openxmlformats.org/officeDocument/2006/relationships/slide" Target="/ppt/slides/slide3.xml" Id="R5f3308bec4f54b0a" /><Relationship Type="http://schemas.openxmlformats.org/officeDocument/2006/relationships/slide" Target="/ppt/slides/slide4.xml" Id="R085e253970d949d1" /><Relationship Type="http://schemas.openxmlformats.org/officeDocument/2006/relationships/slide" Target="/ppt/slides/slide5.xml" Id="R3480d56673e1440d" /><Relationship Type="http://schemas.openxmlformats.org/officeDocument/2006/relationships/slide" Target="/ppt/slides/slide6.xml" Id="R8d9d52b153074fea" /><Relationship Type="http://schemas.openxmlformats.org/officeDocument/2006/relationships/slide" Target="/ppt/slides/slide7.xml" Id="Re0c8adbd05e444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8bf6a736a4b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8a2cc76104cdb" /><Relationship Type="http://schemas.openxmlformats.org/officeDocument/2006/relationships/theme" Target="/ppt/slideMasters/theme/theme1.xml" Id="R5f326a4e74064c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88a2cc76104c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d3e1ed47f4c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7f9e6067f43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07f8496074b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11a420df74e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f6431d3ad47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6982c1ff34e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a36e93b9b42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 QUARTILE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 QUARTILE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 QUARTILE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 QUARTILE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 QUARTILE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 QUARTILE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362 157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364 563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 QUARTILE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MACDONALD DANIEL MCMILLAN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 QUARTILE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925 929 638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 QUARTILE AS</a:t>
            </a:r>
          </a:p>
        </p:txBody>
      </p:sp>
    </p:spTree>
  </p:cSld>
  <p:clrMapOvr>
    <a:masterClrMapping xmlns:a="http://schemas.openxmlformats.org/drawingml/2006/main"/>
  </p:clrMapOvr>
</p:sld>
</file>