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8626884f2e41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77161dbda74be8"/>
  </p:sldMasterIdLst>
  <p:sldIdLst>
    <p:sldId xmlns:r="http://schemas.openxmlformats.org/officeDocument/2006/relationships" id="256" r:id="R50098c65a8144aa9"/>
    <p:sldId xmlns:r="http://schemas.openxmlformats.org/officeDocument/2006/relationships" id="257" r:id="R4207a12d4f714ecd"/>
    <p:sldId xmlns:r="http://schemas.openxmlformats.org/officeDocument/2006/relationships" id="258" r:id="R71b5f6fc825243ea"/>
    <p:sldId xmlns:r="http://schemas.openxmlformats.org/officeDocument/2006/relationships" id="259" r:id="R270dd4f89a29451b"/>
    <p:sldId xmlns:r="http://schemas.openxmlformats.org/officeDocument/2006/relationships" id="260" r:id="Radd1612138bc425e"/>
    <p:sldId xmlns:r="http://schemas.openxmlformats.org/officeDocument/2006/relationships" id="261" r:id="R8f940ae4ecc44555"/>
    <p:sldId xmlns:r="http://schemas.openxmlformats.org/officeDocument/2006/relationships" id="262" r:id="Ra459023db86345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77161dbda74be8" /><Relationship Type="http://schemas.openxmlformats.org/officeDocument/2006/relationships/slide" Target="/ppt/slides/slide1.xml" Id="R50098c65a8144aa9" /><Relationship Type="http://schemas.openxmlformats.org/officeDocument/2006/relationships/slide" Target="/ppt/slides/slide2.xml" Id="R4207a12d4f714ecd" /><Relationship Type="http://schemas.openxmlformats.org/officeDocument/2006/relationships/slide" Target="/ppt/slides/slide3.xml" Id="R71b5f6fc825243ea" /><Relationship Type="http://schemas.openxmlformats.org/officeDocument/2006/relationships/slide" Target="/ppt/slides/slide4.xml" Id="R270dd4f89a29451b" /><Relationship Type="http://schemas.openxmlformats.org/officeDocument/2006/relationships/slide" Target="/ppt/slides/slide5.xml" Id="Radd1612138bc425e" /><Relationship Type="http://schemas.openxmlformats.org/officeDocument/2006/relationships/slide" Target="/ppt/slides/slide6.xml" Id="R8f940ae4ecc44555" /><Relationship Type="http://schemas.openxmlformats.org/officeDocument/2006/relationships/slide" Target="/ppt/slides/slide7.xml" Id="Ra459023db86345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9916a1ee8f42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d2fc3eb3b4b12" /><Relationship Type="http://schemas.openxmlformats.org/officeDocument/2006/relationships/theme" Target="/ppt/slideMasters/theme/theme1.xml" Id="R3fb4f4f28b9c4b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bd2fc3eb3b4b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5905a192842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3a267499d4e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5a945ab8145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33993b7004f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5cb5c45fc43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b6904cfa241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0a7200ac44d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VIKEN BYGG OG ASFALTERING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BYGG OG ASFALTERING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BYGG OG ASFALTERING AS ble etablert [år] og holder til i Slitu.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BYGG OG ASFALTERING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BYGG OG ASFALTERING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BYGG OG ASFALTERING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623 381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125 821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123 532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−164 795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BYGG OG ASFALTERING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SUOPYS DARIUS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BYGG OG ASFALTERING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Morstongveien 218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1859 Slitu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925 928 097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BYGG OG ASFALTERING AS</a:t>
            </a:r>
          </a:p>
        </p:txBody>
      </p:sp>
    </p:spTree>
  </p:cSld>
  <p:clrMapOvr>
    <a:masterClrMapping xmlns:a="http://schemas.openxmlformats.org/drawingml/2006/main"/>
  </p:clrMapOvr>
</p:sld>
</file>