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547418f7a547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5a86509b9441cf"/>
  </p:sldMasterIdLst>
  <p:sldIdLst>
    <p:sldId xmlns:r="http://schemas.openxmlformats.org/officeDocument/2006/relationships" id="256" r:id="R03d6caffc4634838"/>
    <p:sldId xmlns:r="http://schemas.openxmlformats.org/officeDocument/2006/relationships" id="257" r:id="Rbdb9dd6f02e54104"/>
    <p:sldId xmlns:r="http://schemas.openxmlformats.org/officeDocument/2006/relationships" id="258" r:id="Rd6d08f8583c34f90"/>
    <p:sldId xmlns:r="http://schemas.openxmlformats.org/officeDocument/2006/relationships" id="259" r:id="Rf28e5bff5433478f"/>
    <p:sldId xmlns:r="http://schemas.openxmlformats.org/officeDocument/2006/relationships" id="260" r:id="R29cffc15fa734ee5"/>
    <p:sldId xmlns:r="http://schemas.openxmlformats.org/officeDocument/2006/relationships" id="261" r:id="Rab8e4cc89c454a97"/>
    <p:sldId xmlns:r="http://schemas.openxmlformats.org/officeDocument/2006/relationships" id="262" r:id="R139d4672ba1243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5a86509b9441cf" /><Relationship Type="http://schemas.openxmlformats.org/officeDocument/2006/relationships/slide" Target="/ppt/slides/slide1.xml" Id="R03d6caffc4634838" /><Relationship Type="http://schemas.openxmlformats.org/officeDocument/2006/relationships/slide" Target="/ppt/slides/slide2.xml" Id="Rbdb9dd6f02e54104" /><Relationship Type="http://schemas.openxmlformats.org/officeDocument/2006/relationships/slide" Target="/ppt/slides/slide3.xml" Id="Rd6d08f8583c34f90" /><Relationship Type="http://schemas.openxmlformats.org/officeDocument/2006/relationships/slide" Target="/ppt/slides/slide4.xml" Id="Rf28e5bff5433478f" /><Relationship Type="http://schemas.openxmlformats.org/officeDocument/2006/relationships/slide" Target="/ppt/slides/slide5.xml" Id="R29cffc15fa734ee5" /><Relationship Type="http://schemas.openxmlformats.org/officeDocument/2006/relationships/slide" Target="/ppt/slides/slide6.xml" Id="Rab8e4cc89c454a97" /><Relationship Type="http://schemas.openxmlformats.org/officeDocument/2006/relationships/slide" Target="/ppt/slides/slide7.xml" Id="R139d4672ba1243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838138099d48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ffffa6c2f4d78" /><Relationship Type="http://schemas.openxmlformats.org/officeDocument/2006/relationships/theme" Target="/ppt/slideMasters/theme/theme1.xml" Id="R8ae2c1d989c844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4ffffa6c2f4d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77f7d635a4d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b96092c8540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3b48e6b304a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bb90728bd44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f5eb57d3a47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df94b2d4d41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d9419daca4e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HUSQVARNA COMMERCIAL SOLUTIONS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HUSQVARNA COMMERCIAL SOLUTIONS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HUSQVARNA COMMERCIAL SOLUTIONS NORGE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HUSQVARNA COMMERCIAL SOLUTIONS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HUSQVARNA COMMERCIAL SOLUTIONS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HUSQVARNA COMMERCIAL SOLUTIONS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15 608 787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4 267 298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1 640 222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5 441 904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67 684 348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HUSQVARNA COMMERCIAL SOLUTIONS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HUSQVARNA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HUSQVARNA COMMERCIAL SOLUTIONS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Varnaveien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1526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925 918 261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HUSQVARNA COMMERCIAL SOLUTIONS NORGE AS</a:t>
            </a:r>
          </a:p>
        </p:txBody>
      </p:sp>
    </p:spTree>
  </p:cSld>
  <p:clrMapOvr>
    <a:masterClrMapping xmlns:a="http://schemas.openxmlformats.org/drawingml/2006/main"/>
  </p:clrMapOvr>
</p:sld>
</file>