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fe4bef917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ea151b4f84a61"/>
  </p:sldMasterIdLst>
  <p:sldIdLst>
    <p:sldId xmlns:r="http://schemas.openxmlformats.org/officeDocument/2006/relationships" id="256" r:id="R58d589275b374b1f"/>
    <p:sldId xmlns:r="http://schemas.openxmlformats.org/officeDocument/2006/relationships" id="257" r:id="Re44018a7b559498b"/>
    <p:sldId xmlns:r="http://schemas.openxmlformats.org/officeDocument/2006/relationships" id="258" r:id="R360de1fb50dd445b"/>
    <p:sldId xmlns:r="http://schemas.openxmlformats.org/officeDocument/2006/relationships" id="259" r:id="R9d564e67fb2f48af"/>
    <p:sldId xmlns:r="http://schemas.openxmlformats.org/officeDocument/2006/relationships" id="260" r:id="R34e08f7021474bf1"/>
    <p:sldId xmlns:r="http://schemas.openxmlformats.org/officeDocument/2006/relationships" id="261" r:id="R013e62bdaac8477f"/>
    <p:sldId xmlns:r="http://schemas.openxmlformats.org/officeDocument/2006/relationships" id="262" r:id="Rc56cf40a8a78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ea151b4f84a61" /><Relationship Type="http://schemas.openxmlformats.org/officeDocument/2006/relationships/slide" Target="/ppt/slides/slide1.xml" Id="R58d589275b374b1f" /><Relationship Type="http://schemas.openxmlformats.org/officeDocument/2006/relationships/slide" Target="/ppt/slides/slide2.xml" Id="Re44018a7b559498b" /><Relationship Type="http://schemas.openxmlformats.org/officeDocument/2006/relationships/slide" Target="/ppt/slides/slide3.xml" Id="R360de1fb50dd445b" /><Relationship Type="http://schemas.openxmlformats.org/officeDocument/2006/relationships/slide" Target="/ppt/slides/slide4.xml" Id="R9d564e67fb2f48af" /><Relationship Type="http://schemas.openxmlformats.org/officeDocument/2006/relationships/slide" Target="/ppt/slides/slide5.xml" Id="R34e08f7021474bf1" /><Relationship Type="http://schemas.openxmlformats.org/officeDocument/2006/relationships/slide" Target="/ppt/slides/slide6.xml" Id="R013e62bdaac8477f" /><Relationship Type="http://schemas.openxmlformats.org/officeDocument/2006/relationships/slide" Target="/ppt/slides/slide7.xml" Id="Rc56cf40a8a78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ed51c53e4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49537eba74b26" /><Relationship Type="http://schemas.openxmlformats.org/officeDocument/2006/relationships/theme" Target="/ppt/slideMasters/theme/theme1.xml" Id="Ra8d4c136bce9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49537eba74b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15c497c3343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82a8cb4ee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9c1d8d413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389d554e7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2df6220dc46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cf395490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85822293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ELINS MATGLEDER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ELINS MATGLEDER AS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6 097 617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401 635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1 958 248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Døsslandssido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925 913 383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