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d916b7a1d2946c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e2b70176d4740a5"/>
  </p:sldMasterIdLst>
  <p:sldIdLst>
    <p:sldId xmlns:r="http://schemas.openxmlformats.org/officeDocument/2006/relationships" id="256" r:id="Re7d0398c46fe4152"/>
    <p:sldId xmlns:r="http://schemas.openxmlformats.org/officeDocument/2006/relationships" id="257" r:id="R849a7922b9474e08"/>
    <p:sldId xmlns:r="http://schemas.openxmlformats.org/officeDocument/2006/relationships" id="258" r:id="R249affb991d942f8"/>
    <p:sldId xmlns:r="http://schemas.openxmlformats.org/officeDocument/2006/relationships" id="259" r:id="R2f25ce0eac0a4c8b"/>
    <p:sldId xmlns:r="http://schemas.openxmlformats.org/officeDocument/2006/relationships" id="260" r:id="Rf9d5ba040c794711"/>
    <p:sldId xmlns:r="http://schemas.openxmlformats.org/officeDocument/2006/relationships" id="261" r:id="R05b9829fb1194536"/>
    <p:sldId xmlns:r="http://schemas.openxmlformats.org/officeDocument/2006/relationships" id="262" r:id="Rd13a4a5d17a442e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e2b70176d4740a5" /><Relationship Type="http://schemas.openxmlformats.org/officeDocument/2006/relationships/slide" Target="/ppt/slides/slide1.xml" Id="Re7d0398c46fe4152" /><Relationship Type="http://schemas.openxmlformats.org/officeDocument/2006/relationships/slide" Target="/ppt/slides/slide2.xml" Id="R849a7922b9474e08" /><Relationship Type="http://schemas.openxmlformats.org/officeDocument/2006/relationships/slide" Target="/ppt/slides/slide3.xml" Id="R249affb991d942f8" /><Relationship Type="http://schemas.openxmlformats.org/officeDocument/2006/relationships/slide" Target="/ppt/slides/slide4.xml" Id="R2f25ce0eac0a4c8b" /><Relationship Type="http://schemas.openxmlformats.org/officeDocument/2006/relationships/slide" Target="/ppt/slides/slide5.xml" Id="Rf9d5ba040c794711" /><Relationship Type="http://schemas.openxmlformats.org/officeDocument/2006/relationships/slide" Target="/ppt/slides/slide6.xml" Id="R05b9829fb1194536" /><Relationship Type="http://schemas.openxmlformats.org/officeDocument/2006/relationships/slide" Target="/ppt/slides/slide7.xml" Id="Rd13a4a5d17a442e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013a18a3eee461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8975a522854df3" /><Relationship Type="http://schemas.openxmlformats.org/officeDocument/2006/relationships/theme" Target="/ppt/slideMasters/theme/theme1.xml" Id="R92a14b80dd59401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38975a522854df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4bd6f2f26745d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614c74924f439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e7623c42e34dc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fbe691b0014f7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83df6349e7413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9f7b16aea042b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752d72d31c45e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CWS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CWS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CWS EIENDOM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CWS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CWS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CWS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24 500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24 500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CWS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HUYNH ATHINA NGOC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TRAN PHILLIP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CWS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Skogbrynet 27A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0283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925 902 365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CWS EIENDOM AS</a:t>
            </a:r>
          </a:p>
        </p:txBody>
      </p:sp>
    </p:spTree>
  </p:cSld>
  <p:clrMapOvr>
    <a:masterClrMapping xmlns:a="http://schemas.openxmlformats.org/drawingml/2006/main"/>
  </p:clrMapOvr>
</p:sld>
</file>