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e476af7d6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2abf1a5844dd0"/>
  </p:sldMasterIdLst>
  <p:sldIdLst>
    <p:sldId xmlns:r="http://schemas.openxmlformats.org/officeDocument/2006/relationships" id="256" r:id="Rb456368fc9894270"/>
    <p:sldId xmlns:r="http://schemas.openxmlformats.org/officeDocument/2006/relationships" id="257" r:id="R6d4a256150b44517"/>
    <p:sldId xmlns:r="http://schemas.openxmlformats.org/officeDocument/2006/relationships" id="258" r:id="R6ab2a80e8ee74faf"/>
    <p:sldId xmlns:r="http://schemas.openxmlformats.org/officeDocument/2006/relationships" id="259" r:id="R8836fc8b7987460a"/>
    <p:sldId xmlns:r="http://schemas.openxmlformats.org/officeDocument/2006/relationships" id="260" r:id="R42af43d86c274c67"/>
    <p:sldId xmlns:r="http://schemas.openxmlformats.org/officeDocument/2006/relationships" id="261" r:id="R16cb96c5b51947be"/>
    <p:sldId xmlns:r="http://schemas.openxmlformats.org/officeDocument/2006/relationships" id="262" r:id="Rf91eb8e35f6a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2abf1a5844dd0" /><Relationship Type="http://schemas.openxmlformats.org/officeDocument/2006/relationships/slide" Target="/ppt/slides/slide1.xml" Id="Rb456368fc9894270" /><Relationship Type="http://schemas.openxmlformats.org/officeDocument/2006/relationships/slide" Target="/ppt/slides/slide2.xml" Id="R6d4a256150b44517" /><Relationship Type="http://schemas.openxmlformats.org/officeDocument/2006/relationships/slide" Target="/ppt/slides/slide3.xml" Id="R6ab2a80e8ee74faf" /><Relationship Type="http://schemas.openxmlformats.org/officeDocument/2006/relationships/slide" Target="/ppt/slides/slide4.xml" Id="R8836fc8b7987460a" /><Relationship Type="http://schemas.openxmlformats.org/officeDocument/2006/relationships/slide" Target="/ppt/slides/slide5.xml" Id="R42af43d86c274c67" /><Relationship Type="http://schemas.openxmlformats.org/officeDocument/2006/relationships/slide" Target="/ppt/slides/slide6.xml" Id="R16cb96c5b51947be" /><Relationship Type="http://schemas.openxmlformats.org/officeDocument/2006/relationships/slide" Target="/ppt/slides/slide7.xml" Id="Rf91eb8e35f6a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ace4f46534e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316c2bfcf4833" /><Relationship Type="http://schemas.openxmlformats.org/officeDocument/2006/relationships/theme" Target="/ppt/slideMasters/theme/theme1.xml" Id="R17f2c3b5ecea41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3316c2bfcf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389bf0bdb49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3a514676349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f8aaf4d7e4e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f987b5250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cea10cbc040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f74f95bab41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ef9752dd2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HTK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3 266 979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HANS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Sjøenvegen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