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c03103dc9541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92028d56e34a13"/>
  </p:sldMasterIdLst>
  <p:sldIdLst>
    <p:sldId xmlns:r="http://schemas.openxmlformats.org/officeDocument/2006/relationships" id="256" r:id="R962816aa79e2479e"/>
    <p:sldId xmlns:r="http://schemas.openxmlformats.org/officeDocument/2006/relationships" id="257" r:id="Raacdb589f5fa4445"/>
    <p:sldId xmlns:r="http://schemas.openxmlformats.org/officeDocument/2006/relationships" id="258" r:id="R3ca7dc6599f64eca"/>
    <p:sldId xmlns:r="http://schemas.openxmlformats.org/officeDocument/2006/relationships" id="259" r:id="Rafde21f11d234b9f"/>
    <p:sldId xmlns:r="http://schemas.openxmlformats.org/officeDocument/2006/relationships" id="260" r:id="R732d6d7a9d264da4"/>
    <p:sldId xmlns:r="http://schemas.openxmlformats.org/officeDocument/2006/relationships" id="261" r:id="Rbda356c6f29f4c45"/>
    <p:sldId xmlns:r="http://schemas.openxmlformats.org/officeDocument/2006/relationships" id="262" r:id="R79f6779eb9bf48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2028d56e34a13" /><Relationship Type="http://schemas.openxmlformats.org/officeDocument/2006/relationships/slide" Target="/ppt/slides/slide1.xml" Id="R962816aa79e2479e" /><Relationship Type="http://schemas.openxmlformats.org/officeDocument/2006/relationships/slide" Target="/ppt/slides/slide2.xml" Id="Raacdb589f5fa4445" /><Relationship Type="http://schemas.openxmlformats.org/officeDocument/2006/relationships/slide" Target="/ppt/slides/slide3.xml" Id="R3ca7dc6599f64eca" /><Relationship Type="http://schemas.openxmlformats.org/officeDocument/2006/relationships/slide" Target="/ppt/slides/slide4.xml" Id="Rafde21f11d234b9f" /><Relationship Type="http://schemas.openxmlformats.org/officeDocument/2006/relationships/slide" Target="/ppt/slides/slide5.xml" Id="R732d6d7a9d264da4" /><Relationship Type="http://schemas.openxmlformats.org/officeDocument/2006/relationships/slide" Target="/ppt/slides/slide6.xml" Id="Rbda356c6f29f4c45" /><Relationship Type="http://schemas.openxmlformats.org/officeDocument/2006/relationships/slide" Target="/ppt/slides/slide7.xml" Id="R79f6779eb9bf48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b3c9fa2e4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1c1a8d9424243" /><Relationship Type="http://schemas.openxmlformats.org/officeDocument/2006/relationships/theme" Target="/ppt/slideMasters/theme/theme1.xml" Id="R69522165ee0d43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61c1a8d942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7998f0370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a55359c2e4a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a032e8cbb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916f3cef840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09180233241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956daabed44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fe348ebba43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HUSMANNSPLASSEN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HUSMANNSPLASSEN EIENDOM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 HALVORSEN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JAN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David Halvorsen, Nattlysveien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dav.halvorsen@gmail.com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