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40ae74e5a34c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b88b585af34c18"/>
  </p:sldMasterIdLst>
  <p:sldIdLst>
    <p:sldId xmlns:r="http://schemas.openxmlformats.org/officeDocument/2006/relationships" id="256" r:id="R8521e3c4ac7b4876"/>
    <p:sldId xmlns:r="http://schemas.openxmlformats.org/officeDocument/2006/relationships" id="257" r:id="Rafaeec53eb964c87"/>
    <p:sldId xmlns:r="http://schemas.openxmlformats.org/officeDocument/2006/relationships" id="258" r:id="R62557b564c9f43ca"/>
    <p:sldId xmlns:r="http://schemas.openxmlformats.org/officeDocument/2006/relationships" id="259" r:id="Ra5c8695a80ac4330"/>
    <p:sldId xmlns:r="http://schemas.openxmlformats.org/officeDocument/2006/relationships" id="260" r:id="Rdefd2b6b91c643a2"/>
    <p:sldId xmlns:r="http://schemas.openxmlformats.org/officeDocument/2006/relationships" id="261" r:id="R60a0ebb848854d81"/>
    <p:sldId xmlns:r="http://schemas.openxmlformats.org/officeDocument/2006/relationships" id="262" r:id="Rab2ec90cac2d4f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b88b585af34c18" /><Relationship Type="http://schemas.openxmlformats.org/officeDocument/2006/relationships/slide" Target="/ppt/slides/slide1.xml" Id="R8521e3c4ac7b4876" /><Relationship Type="http://schemas.openxmlformats.org/officeDocument/2006/relationships/slide" Target="/ppt/slides/slide2.xml" Id="Rafaeec53eb964c87" /><Relationship Type="http://schemas.openxmlformats.org/officeDocument/2006/relationships/slide" Target="/ppt/slides/slide3.xml" Id="R62557b564c9f43ca" /><Relationship Type="http://schemas.openxmlformats.org/officeDocument/2006/relationships/slide" Target="/ppt/slides/slide4.xml" Id="Ra5c8695a80ac4330" /><Relationship Type="http://schemas.openxmlformats.org/officeDocument/2006/relationships/slide" Target="/ppt/slides/slide5.xml" Id="Rdefd2b6b91c643a2" /><Relationship Type="http://schemas.openxmlformats.org/officeDocument/2006/relationships/slide" Target="/ppt/slides/slide6.xml" Id="R60a0ebb848854d81" /><Relationship Type="http://schemas.openxmlformats.org/officeDocument/2006/relationships/slide" Target="/ppt/slides/slide7.xml" Id="Rab2ec90cac2d4f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74261b5b0a4a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ca89ccfceb4f2a" /><Relationship Type="http://schemas.openxmlformats.org/officeDocument/2006/relationships/theme" Target="/ppt/slideMasters/theme/theme1.xml" Id="R55e60c8b8f224d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ca89ccfceb4f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cab24b51e4b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efcede5ad4d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76719619844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fc6713d6743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3933219c174b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d08bad998044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ccea8d8754d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SOUTHMEADOW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SOUTHMEADOW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SOUTHMEADOW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SOUTHMEADOW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SOUTHMEADOW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SOUTHMEADOW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381 601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1 602 938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SOUTHMEADOW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SYDENGEN RUNE ANDRE  –  100,0 %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SYDENGEN RUNE ANDRE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SOUTHMEADOW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925 896 780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SOUTHMEADOW HOLDING AS</a:t>
            </a:r>
          </a:p>
        </p:txBody>
      </p:sp>
    </p:spTree>
  </p:cSld>
  <p:clrMapOvr>
    <a:masterClrMapping xmlns:a="http://schemas.openxmlformats.org/drawingml/2006/main"/>
  </p:clrMapOvr>
</p:sld>
</file>