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4230eb232f4e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249c6e2e2b4bb8"/>
  </p:sldMasterIdLst>
  <p:sldIdLst>
    <p:sldId xmlns:r="http://schemas.openxmlformats.org/officeDocument/2006/relationships" id="256" r:id="R603deaa69f8b43f6"/>
    <p:sldId xmlns:r="http://schemas.openxmlformats.org/officeDocument/2006/relationships" id="257" r:id="Rdbeaee30ef4648a9"/>
    <p:sldId xmlns:r="http://schemas.openxmlformats.org/officeDocument/2006/relationships" id="258" r:id="R05e9ae696c834898"/>
    <p:sldId xmlns:r="http://schemas.openxmlformats.org/officeDocument/2006/relationships" id="259" r:id="R50c40589a22d4b40"/>
    <p:sldId xmlns:r="http://schemas.openxmlformats.org/officeDocument/2006/relationships" id="260" r:id="R45ebc0da4b714b5a"/>
    <p:sldId xmlns:r="http://schemas.openxmlformats.org/officeDocument/2006/relationships" id="261" r:id="R0f709bcb59b84337"/>
    <p:sldId xmlns:r="http://schemas.openxmlformats.org/officeDocument/2006/relationships" id="262" r:id="Ra24c67a73a634d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249c6e2e2b4bb8" /><Relationship Type="http://schemas.openxmlformats.org/officeDocument/2006/relationships/slide" Target="/ppt/slides/slide1.xml" Id="R603deaa69f8b43f6" /><Relationship Type="http://schemas.openxmlformats.org/officeDocument/2006/relationships/slide" Target="/ppt/slides/slide2.xml" Id="Rdbeaee30ef4648a9" /><Relationship Type="http://schemas.openxmlformats.org/officeDocument/2006/relationships/slide" Target="/ppt/slides/slide3.xml" Id="R05e9ae696c834898" /><Relationship Type="http://schemas.openxmlformats.org/officeDocument/2006/relationships/slide" Target="/ppt/slides/slide4.xml" Id="R50c40589a22d4b40" /><Relationship Type="http://schemas.openxmlformats.org/officeDocument/2006/relationships/slide" Target="/ppt/slides/slide5.xml" Id="R45ebc0da4b714b5a" /><Relationship Type="http://schemas.openxmlformats.org/officeDocument/2006/relationships/slide" Target="/ppt/slides/slide6.xml" Id="R0f709bcb59b84337" /><Relationship Type="http://schemas.openxmlformats.org/officeDocument/2006/relationships/slide" Target="/ppt/slides/slide7.xml" Id="Ra24c67a73a634d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e84661516b40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562bea7844183" /><Relationship Type="http://schemas.openxmlformats.org/officeDocument/2006/relationships/theme" Target="/ppt/slideMasters/theme/theme1.xml" Id="Ra3d8f03438414e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e562bea78441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cfe86ddf346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4b6696c7d4d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4d6bbb45542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b1f8eb0ff49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e707d205240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56e1ccba048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18f531cc94b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EXRINGNESINVEST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EXRINGNESINVEST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EXRINGNESINVEST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EXRINGNESINVEST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EXRINGNESINVEST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EXRINGNESINVEST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125 915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EXRINGNESINVEST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ILE KONSULT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FELDE HELEN DAGNY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GROUP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SVANES BEATE OTTEM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EXRINGNESINVEST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925 896 772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EXRINGNESINVEST AS</a:t>
            </a:r>
          </a:p>
        </p:txBody>
      </p:sp>
    </p:spTree>
  </p:cSld>
  <p:clrMapOvr>
    <a:masterClrMapping xmlns:a="http://schemas.openxmlformats.org/drawingml/2006/main"/>
  </p:clrMapOvr>
</p:sld>
</file>