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0e4bdafd5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1c4419597467c"/>
  </p:sldMasterIdLst>
  <p:sldIdLst>
    <p:sldId xmlns:r="http://schemas.openxmlformats.org/officeDocument/2006/relationships" id="256" r:id="R553576c015f24616"/>
    <p:sldId xmlns:r="http://schemas.openxmlformats.org/officeDocument/2006/relationships" id="257" r:id="R44b50188f7db4fe8"/>
    <p:sldId xmlns:r="http://schemas.openxmlformats.org/officeDocument/2006/relationships" id="258" r:id="Ra718164ddcc44399"/>
    <p:sldId xmlns:r="http://schemas.openxmlformats.org/officeDocument/2006/relationships" id="259" r:id="Rf7e5eba0d8e14b17"/>
    <p:sldId xmlns:r="http://schemas.openxmlformats.org/officeDocument/2006/relationships" id="260" r:id="Rd851d4b5a69943ef"/>
    <p:sldId xmlns:r="http://schemas.openxmlformats.org/officeDocument/2006/relationships" id="261" r:id="Rf51cceab93454e95"/>
    <p:sldId xmlns:r="http://schemas.openxmlformats.org/officeDocument/2006/relationships" id="262" r:id="Rfd7fbb7198b648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1c4419597467c" /><Relationship Type="http://schemas.openxmlformats.org/officeDocument/2006/relationships/slide" Target="/ppt/slides/slide1.xml" Id="R553576c015f24616" /><Relationship Type="http://schemas.openxmlformats.org/officeDocument/2006/relationships/slide" Target="/ppt/slides/slide2.xml" Id="R44b50188f7db4fe8" /><Relationship Type="http://schemas.openxmlformats.org/officeDocument/2006/relationships/slide" Target="/ppt/slides/slide3.xml" Id="Ra718164ddcc44399" /><Relationship Type="http://schemas.openxmlformats.org/officeDocument/2006/relationships/slide" Target="/ppt/slides/slide4.xml" Id="Rf7e5eba0d8e14b17" /><Relationship Type="http://schemas.openxmlformats.org/officeDocument/2006/relationships/slide" Target="/ppt/slides/slide5.xml" Id="Rd851d4b5a69943ef" /><Relationship Type="http://schemas.openxmlformats.org/officeDocument/2006/relationships/slide" Target="/ppt/slides/slide6.xml" Id="Rf51cceab93454e95" /><Relationship Type="http://schemas.openxmlformats.org/officeDocument/2006/relationships/slide" Target="/ppt/slides/slide7.xml" Id="Rfd7fbb7198b648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54831aaa5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7fafdd4704248" /><Relationship Type="http://schemas.openxmlformats.org/officeDocument/2006/relationships/theme" Target="/ppt/slideMasters/theme/theme1.xml" Id="R4cf107727241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7fafdd470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477f03e02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2a930548b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e5d92c178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a5a9316b3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d3ccc40e14e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e711ce32f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0c4abf84a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