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00543265aa4c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59926f68644990"/>
  </p:sldMasterIdLst>
  <p:sldIdLst>
    <p:sldId xmlns:r="http://schemas.openxmlformats.org/officeDocument/2006/relationships" id="256" r:id="R8af260c4f8c94baf"/>
    <p:sldId xmlns:r="http://schemas.openxmlformats.org/officeDocument/2006/relationships" id="257" r:id="R5c8c4f99261b459e"/>
    <p:sldId xmlns:r="http://schemas.openxmlformats.org/officeDocument/2006/relationships" id="258" r:id="Reed8c12a649149c3"/>
    <p:sldId xmlns:r="http://schemas.openxmlformats.org/officeDocument/2006/relationships" id="259" r:id="R5b3869cb4d3c474d"/>
    <p:sldId xmlns:r="http://schemas.openxmlformats.org/officeDocument/2006/relationships" id="260" r:id="R4a043150c20e4ae3"/>
    <p:sldId xmlns:r="http://schemas.openxmlformats.org/officeDocument/2006/relationships" id="261" r:id="R1d75a569575e464e"/>
    <p:sldId xmlns:r="http://schemas.openxmlformats.org/officeDocument/2006/relationships" id="262" r:id="Rc68e7358bb32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9926f68644990" /><Relationship Type="http://schemas.openxmlformats.org/officeDocument/2006/relationships/slide" Target="/ppt/slides/slide1.xml" Id="R8af260c4f8c94baf" /><Relationship Type="http://schemas.openxmlformats.org/officeDocument/2006/relationships/slide" Target="/ppt/slides/slide2.xml" Id="R5c8c4f99261b459e" /><Relationship Type="http://schemas.openxmlformats.org/officeDocument/2006/relationships/slide" Target="/ppt/slides/slide3.xml" Id="Reed8c12a649149c3" /><Relationship Type="http://schemas.openxmlformats.org/officeDocument/2006/relationships/slide" Target="/ppt/slides/slide4.xml" Id="R5b3869cb4d3c474d" /><Relationship Type="http://schemas.openxmlformats.org/officeDocument/2006/relationships/slide" Target="/ppt/slides/slide5.xml" Id="R4a043150c20e4ae3" /><Relationship Type="http://schemas.openxmlformats.org/officeDocument/2006/relationships/slide" Target="/ppt/slides/slide6.xml" Id="R1d75a569575e464e" /><Relationship Type="http://schemas.openxmlformats.org/officeDocument/2006/relationships/slide" Target="/ppt/slides/slide7.xml" Id="Rc68e7358bb32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3a1feab504f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3ecedcb9f4c6f" /><Relationship Type="http://schemas.openxmlformats.org/officeDocument/2006/relationships/theme" Target="/ppt/slideMasters/theme/theme1.xml" Id="Rfad199f34e1145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c3ecedcb9f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6ac8fee0344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25ba22f61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54a1afc6a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8c6ca130b44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4ff0c52fa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eb2346fa1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96f58cce74f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MAXPADEL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MAXPADEL AS ble etablert [år] og holder til i 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954 291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744 506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2 656 416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PADEL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HALIMA ALLOUCH KARLSEN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SKOFSET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Kolonivegen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2072 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MAXPADEL AS</a:t>
            </a:r>
          </a:p>
        </p:txBody>
      </p:sp>
    </p:spTree>
  </p:cSld>
  <p:clrMapOvr>
    <a:masterClrMapping xmlns:a="http://schemas.openxmlformats.org/drawingml/2006/main"/>
  </p:clrMapOvr>
</p:sld>
</file>