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8485c98a16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4cb8c23b554ac6"/>
  </p:sldMasterIdLst>
  <p:sldIdLst>
    <p:sldId xmlns:r="http://schemas.openxmlformats.org/officeDocument/2006/relationships" id="256" r:id="R584f6032cb024566"/>
    <p:sldId xmlns:r="http://schemas.openxmlformats.org/officeDocument/2006/relationships" id="257" r:id="R1b08173e20514f9a"/>
    <p:sldId xmlns:r="http://schemas.openxmlformats.org/officeDocument/2006/relationships" id="258" r:id="R3a318750e9014395"/>
    <p:sldId xmlns:r="http://schemas.openxmlformats.org/officeDocument/2006/relationships" id="259" r:id="R730ffedcbaa64fe0"/>
    <p:sldId xmlns:r="http://schemas.openxmlformats.org/officeDocument/2006/relationships" id="260" r:id="Rcc9e1bd6dd5d4117"/>
    <p:sldId xmlns:r="http://schemas.openxmlformats.org/officeDocument/2006/relationships" id="261" r:id="R811a08924119479b"/>
    <p:sldId xmlns:r="http://schemas.openxmlformats.org/officeDocument/2006/relationships" id="262" r:id="R0fdb8759c3ad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cb8c23b554ac6" /><Relationship Type="http://schemas.openxmlformats.org/officeDocument/2006/relationships/slide" Target="/ppt/slides/slide1.xml" Id="R584f6032cb024566" /><Relationship Type="http://schemas.openxmlformats.org/officeDocument/2006/relationships/slide" Target="/ppt/slides/slide2.xml" Id="R1b08173e20514f9a" /><Relationship Type="http://schemas.openxmlformats.org/officeDocument/2006/relationships/slide" Target="/ppt/slides/slide3.xml" Id="R3a318750e9014395" /><Relationship Type="http://schemas.openxmlformats.org/officeDocument/2006/relationships/slide" Target="/ppt/slides/slide4.xml" Id="R730ffedcbaa64fe0" /><Relationship Type="http://schemas.openxmlformats.org/officeDocument/2006/relationships/slide" Target="/ppt/slides/slide5.xml" Id="Rcc9e1bd6dd5d4117" /><Relationship Type="http://schemas.openxmlformats.org/officeDocument/2006/relationships/slide" Target="/ppt/slides/slide6.xml" Id="R811a08924119479b" /><Relationship Type="http://schemas.openxmlformats.org/officeDocument/2006/relationships/slide" Target="/ppt/slides/slide7.xml" Id="R0fdb8759c3ad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2f9f0d10e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357c2ac64c09" /><Relationship Type="http://schemas.openxmlformats.org/officeDocument/2006/relationships/theme" Target="/ppt/slideMasters/theme/theme1.xml" Id="R64143085051c43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9357c2ac6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9f6b33614b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f5857f8254c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9d643bb5a46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ea2fa9edd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14d0287954e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cd4e858ed46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6c2756888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VERNEPLEIEBISTAND SAMNANGER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VERNEPLEIEBISTAND SAMNANGER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4 687 720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SEMILLAS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ROALDSETH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