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1db54ad9f148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8bcf473f92495f"/>
  </p:sldMasterIdLst>
  <p:sldIdLst>
    <p:sldId xmlns:r="http://schemas.openxmlformats.org/officeDocument/2006/relationships" id="256" r:id="Rc9e7897edac24bac"/>
    <p:sldId xmlns:r="http://schemas.openxmlformats.org/officeDocument/2006/relationships" id="257" r:id="Rfeef669624314789"/>
    <p:sldId xmlns:r="http://schemas.openxmlformats.org/officeDocument/2006/relationships" id="258" r:id="R7e69f95646034453"/>
    <p:sldId xmlns:r="http://schemas.openxmlformats.org/officeDocument/2006/relationships" id="259" r:id="R7069656f337b4124"/>
    <p:sldId xmlns:r="http://schemas.openxmlformats.org/officeDocument/2006/relationships" id="260" r:id="R034dfe49b30c4050"/>
    <p:sldId xmlns:r="http://schemas.openxmlformats.org/officeDocument/2006/relationships" id="261" r:id="Rceded0f9ac3b4146"/>
    <p:sldId xmlns:r="http://schemas.openxmlformats.org/officeDocument/2006/relationships" id="262" r:id="R3b9df518ac1e4f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bcf473f92495f" /><Relationship Type="http://schemas.openxmlformats.org/officeDocument/2006/relationships/slide" Target="/ppt/slides/slide1.xml" Id="Rc9e7897edac24bac" /><Relationship Type="http://schemas.openxmlformats.org/officeDocument/2006/relationships/slide" Target="/ppt/slides/slide2.xml" Id="Rfeef669624314789" /><Relationship Type="http://schemas.openxmlformats.org/officeDocument/2006/relationships/slide" Target="/ppt/slides/slide3.xml" Id="R7e69f95646034453" /><Relationship Type="http://schemas.openxmlformats.org/officeDocument/2006/relationships/slide" Target="/ppt/slides/slide4.xml" Id="R7069656f337b4124" /><Relationship Type="http://schemas.openxmlformats.org/officeDocument/2006/relationships/slide" Target="/ppt/slides/slide5.xml" Id="R034dfe49b30c4050" /><Relationship Type="http://schemas.openxmlformats.org/officeDocument/2006/relationships/slide" Target="/ppt/slides/slide6.xml" Id="Rceded0f9ac3b4146" /><Relationship Type="http://schemas.openxmlformats.org/officeDocument/2006/relationships/slide" Target="/ppt/slides/slide7.xml" Id="R3b9df518ac1e4f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458b66c104e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5903bed6144d4" /><Relationship Type="http://schemas.openxmlformats.org/officeDocument/2006/relationships/theme" Target="/ppt/slideMasters/theme/theme1.xml" Id="R35ac45f3ef694c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55903bed6144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08e7539a84c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dc1ef8a1d4e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3679aaa2343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2e77fd68a40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da5fdb2ee4f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46888cd5a4e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97fc528b845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A1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A1 ARKITEKTER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256 461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159 890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JONAITIS DOMINYKAS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Agne Ladukiene, Sårheim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a1arkitekteras@gmail.com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 ARKITEKTER AS</a:t>
            </a:r>
          </a:p>
        </p:txBody>
      </p:sp>
    </p:spTree>
  </p:cSld>
  <p:clrMapOvr>
    <a:masterClrMapping xmlns:a="http://schemas.openxmlformats.org/drawingml/2006/main"/>
  </p:clrMapOvr>
</p:sld>
</file>