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e28c065c3e4b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affd6ae7964a58"/>
  </p:sldMasterIdLst>
  <p:sldIdLst>
    <p:sldId xmlns:r="http://schemas.openxmlformats.org/officeDocument/2006/relationships" id="256" r:id="R39522c4602c84737"/>
    <p:sldId xmlns:r="http://schemas.openxmlformats.org/officeDocument/2006/relationships" id="257" r:id="Rb06fef7df7484ff1"/>
    <p:sldId xmlns:r="http://schemas.openxmlformats.org/officeDocument/2006/relationships" id="258" r:id="Rb480d0a5cb234091"/>
    <p:sldId xmlns:r="http://schemas.openxmlformats.org/officeDocument/2006/relationships" id="259" r:id="R692e24f509b44226"/>
    <p:sldId xmlns:r="http://schemas.openxmlformats.org/officeDocument/2006/relationships" id="260" r:id="Rbf119b45a02e40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affd6ae7964a58" /><Relationship Type="http://schemas.openxmlformats.org/officeDocument/2006/relationships/slide" Target="/ppt/slides/slide1.xml" Id="R39522c4602c84737" /><Relationship Type="http://schemas.openxmlformats.org/officeDocument/2006/relationships/slide" Target="/ppt/slides/slide2.xml" Id="Rb06fef7df7484ff1" /><Relationship Type="http://schemas.openxmlformats.org/officeDocument/2006/relationships/slide" Target="/ppt/slides/slide3.xml" Id="Rb480d0a5cb234091" /><Relationship Type="http://schemas.openxmlformats.org/officeDocument/2006/relationships/slide" Target="/ppt/slides/slide4.xml" Id="R692e24f509b44226" /><Relationship Type="http://schemas.openxmlformats.org/officeDocument/2006/relationships/slide" Target="/ppt/slides/slide5.xml" Id="Rbf119b45a02e40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147a3e4be47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ff0aa41af4d0c" /><Relationship Type="http://schemas.openxmlformats.org/officeDocument/2006/relationships/theme" Target="/ppt/slideMasters/theme/theme1.xml" Id="R56ad0089be644f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ff0aa41af4d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d9751bcd549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d13e7e89247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a25928fec49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a9eb1113140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8af5ef69049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STIANS SPORT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STIANS SPORT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STIANS SPORT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STIANS SPORT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STIANS SPORT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STIANS SPORT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925 894 826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STIANS SPORT HOLDING AS</a:t>
            </a:r>
          </a:p>
        </p:txBody>
      </p:sp>
    </p:spTree>
  </p:cSld>
  <p:clrMapOvr>
    <a:masterClrMapping xmlns:a="http://schemas.openxmlformats.org/drawingml/2006/main"/>
  </p:clrMapOvr>
</p:sld>
</file>