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a19cd8951f4a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1ad66876374a8d"/>
  </p:sldMasterIdLst>
  <p:sldIdLst>
    <p:sldId xmlns:r="http://schemas.openxmlformats.org/officeDocument/2006/relationships" id="256" r:id="Rcd59e1d505144914"/>
    <p:sldId xmlns:r="http://schemas.openxmlformats.org/officeDocument/2006/relationships" id="257" r:id="Rd95e0f6d05f54393"/>
    <p:sldId xmlns:r="http://schemas.openxmlformats.org/officeDocument/2006/relationships" id="258" r:id="R7aefe13b51bf4b2b"/>
    <p:sldId xmlns:r="http://schemas.openxmlformats.org/officeDocument/2006/relationships" id="259" r:id="R91e31b3ea904456a"/>
    <p:sldId xmlns:r="http://schemas.openxmlformats.org/officeDocument/2006/relationships" id="260" r:id="Rd47a578816a14cca"/>
    <p:sldId xmlns:r="http://schemas.openxmlformats.org/officeDocument/2006/relationships" id="261" r:id="R04c777c6e8eb4d87"/>
    <p:sldId xmlns:r="http://schemas.openxmlformats.org/officeDocument/2006/relationships" id="262" r:id="R4eba1a22df9f4b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ad66876374a8d" /><Relationship Type="http://schemas.openxmlformats.org/officeDocument/2006/relationships/slide" Target="/ppt/slides/slide1.xml" Id="Rcd59e1d505144914" /><Relationship Type="http://schemas.openxmlformats.org/officeDocument/2006/relationships/slide" Target="/ppt/slides/slide2.xml" Id="Rd95e0f6d05f54393" /><Relationship Type="http://schemas.openxmlformats.org/officeDocument/2006/relationships/slide" Target="/ppt/slides/slide3.xml" Id="R7aefe13b51bf4b2b" /><Relationship Type="http://schemas.openxmlformats.org/officeDocument/2006/relationships/slide" Target="/ppt/slides/slide4.xml" Id="R91e31b3ea904456a" /><Relationship Type="http://schemas.openxmlformats.org/officeDocument/2006/relationships/slide" Target="/ppt/slides/slide5.xml" Id="Rd47a578816a14cca" /><Relationship Type="http://schemas.openxmlformats.org/officeDocument/2006/relationships/slide" Target="/ppt/slides/slide6.xml" Id="R04c777c6e8eb4d87" /><Relationship Type="http://schemas.openxmlformats.org/officeDocument/2006/relationships/slide" Target="/ppt/slides/slide7.xml" Id="R4eba1a22df9f4b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aee99d247241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bf33296f34316" /><Relationship Type="http://schemas.openxmlformats.org/officeDocument/2006/relationships/theme" Target="/ppt/slideMasters/theme/theme1.xml" Id="R232854ecf72f4f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fbf33296f343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6eec27be54e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4bfc49b4d47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7637378c54f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d736b307846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048927c9046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6fcee040f41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4e65b688349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TIPPEHJØRNET BJØRKELANGEN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TIPPEHJØRNET BJØRKELANGEN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338 540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VESTRENG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