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7789e82a9047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5c70aa1264679"/>
  </p:sldMasterIdLst>
  <p:sldIdLst>
    <p:sldId xmlns:r="http://schemas.openxmlformats.org/officeDocument/2006/relationships" id="256" r:id="R50c7c313b7004e48"/>
    <p:sldId xmlns:r="http://schemas.openxmlformats.org/officeDocument/2006/relationships" id="257" r:id="R9bb4924528ef451e"/>
    <p:sldId xmlns:r="http://schemas.openxmlformats.org/officeDocument/2006/relationships" id="258" r:id="R91640fa5f14b462e"/>
    <p:sldId xmlns:r="http://schemas.openxmlformats.org/officeDocument/2006/relationships" id="259" r:id="R7ff084ef19804680"/>
    <p:sldId xmlns:r="http://schemas.openxmlformats.org/officeDocument/2006/relationships" id="260" r:id="R5855e8bcbc18490c"/>
    <p:sldId xmlns:r="http://schemas.openxmlformats.org/officeDocument/2006/relationships" id="261" r:id="Rec66ca6232d04e4e"/>
    <p:sldId xmlns:r="http://schemas.openxmlformats.org/officeDocument/2006/relationships" id="262" r:id="R0568c4512a39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5c70aa1264679" /><Relationship Type="http://schemas.openxmlformats.org/officeDocument/2006/relationships/slide" Target="/ppt/slides/slide1.xml" Id="R50c7c313b7004e48" /><Relationship Type="http://schemas.openxmlformats.org/officeDocument/2006/relationships/slide" Target="/ppt/slides/slide2.xml" Id="R9bb4924528ef451e" /><Relationship Type="http://schemas.openxmlformats.org/officeDocument/2006/relationships/slide" Target="/ppt/slides/slide3.xml" Id="R91640fa5f14b462e" /><Relationship Type="http://schemas.openxmlformats.org/officeDocument/2006/relationships/slide" Target="/ppt/slides/slide4.xml" Id="R7ff084ef19804680" /><Relationship Type="http://schemas.openxmlformats.org/officeDocument/2006/relationships/slide" Target="/ppt/slides/slide5.xml" Id="R5855e8bcbc18490c" /><Relationship Type="http://schemas.openxmlformats.org/officeDocument/2006/relationships/slide" Target="/ppt/slides/slide6.xml" Id="Rec66ca6232d04e4e" /><Relationship Type="http://schemas.openxmlformats.org/officeDocument/2006/relationships/slide" Target="/ppt/slides/slide7.xml" Id="R0568c4512a39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16174a23a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933f8f98e4069" /><Relationship Type="http://schemas.openxmlformats.org/officeDocument/2006/relationships/theme" Target="/ppt/slideMasters/theme/theme1.xml" Id="Raa65e892035747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1933f8f98e40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058b7cea543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f4dac2ea40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501abc204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2ce47e02649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8334e38324a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516c5594347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5496b0cbb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HAGE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HAGE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HAGE HOLDING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HAGE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HAGE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HAGE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11 521 170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HAGE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HAGE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Kåsvegen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925 893 528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HAGE HOLDING AS</a:t>
            </a:r>
          </a:p>
        </p:txBody>
      </p:sp>
    </p:spTree>
  </p:cSld>
  <p:clrMapOvr>
    <a:masterClrMapping xmlns:a="http://schemas.openxmlformats.org/drawingml/2006/main"/>
  </p:clrMapOvr>
</p:sld>
</file>