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cd583fb31c42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b6026f2ace4ed5"/>
  </p:sldMasterIdLst>
  <p:sldIdLst>
    <p:sldId xmlns:r="http://schemas.openxmlformats.org/officeDocument/2006/relationships" id="256" r:id="Raa69c8ac43a34797"/>
    <p:sldId xmlns:r="http://schemas.openxmlformats.org/officeDocument/2006/relationships" id="257" r:id="Rdcf3678c34ea44ce"/>
    <p:sldId xmlns:r="http://schemas.openxmlformats.org/officeDocument/2006/relationships" id="258" r:id="Rab8266a2d0594a2d"/>
    <p:sldId xmlns:r="http://schemas.openxmlformats.org/officeDocument/2006/relationships" id="259" r:id="R42d19c9f28564ede"/>
    <p:sldId xmlns:r="http://schemas.openxmlformats.org/officeDocument/2006/relationships" id="260" r:id="Rd0e7bbb3f2ed4bed"/>
    <p:sldId xmlns:r="http://schemas.openxmlformats.org/officeDocument/2006/relationships" id="261" r:id="Rabde66c17a6b418f"/>
    <p:sldId xmlns:r="http://schemas.openxmlformats.org/officeDocument/2006/relationships" id="262" r:id="Rc671ee38684c4f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b6026f2ace4ed5" /><Relationship Type="http://schemas.openxmlformats.org/officeDocument/2006/relationships/slide" Target="/ppt/slides/slide1.xml" Id="Raa69c8ac43a34797" /><Relationship Type="http://schemas.openxmlformats.org/officeDocument/2006/relationships/slide" Target="/ppt/slides/slide2.xml" Id="Rdcf3678c34ea44ce" /><Relationship Type="http://schemas.openxmlformats.org/officeDocument/2006/relationships/slide" Target="/ppt/slides/slide3.xml" Id="Rab8266a2d0594a2d" /><Relationship Type="http://schemas.openxmlformats.org/officeDocument/2006/relationships/slide" Target="/ppt/slides/slide4.xml" Id="R42d19c9f28564ede" /><Relationship Type="http://schemas.openxmlformats.org/officeDocument/2006/relationships/slide" Target="/ppt/slides/slide5.xml" Id="Rd0e7bbb3f2ed4bed" /><Relationship Type="http://schemas.openxmlformats.org/officeDocument/2006/relationships/slide" Target="/ppt/slides/slide6.xml" Id="Rabde66c17a6b418f" /><Relationship Type="http://schemas.openxmlformats.org/officeDocument/2006/relationships/slide" Target="/ppt/slides/slide7.xml" Id="Rc671ee38684c4f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2479fdda2a48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5b2aecd994b3b" /><Relationship Type="http://schemas.openxmlformats.org/officeDocument/2006/relationships/theme" Target="/ppt/slideMasters/theme/theme1.xml" Id="R49e8de196d5a45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45b2aecd994b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118766d6943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d4c4bc36640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18881c80b47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924148dd949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9a2aa6ace4f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7ed27eed446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34c2f49db45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THINGSTAD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THINGSTAD INVEST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375 401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871 297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THINGSTAD KURT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Friisebrygga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3921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925 892 254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THINGSTAD INVEST AS</a:t>
            </a:r>
          </a:p>
        </p:txBody>
      </p:sp>
    </p:spTree>
  </p:cSld>
  <p:clrMapOvr>
    <a:masterClrMapping xmlns:a="http://schemas.openxmlformats.org/drawingml/2006/main"/>
  </p:clrMapOvr>
</p:sld>
</file>