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63f5f486f24b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bdafb48c4944dc"/>
  </p:sldMasterIdLst>
  <p:sldIdLst>
    <p:sldId xmlns:r="http://schemas.openxmlformats.org/officeDocument/2006/relationships" id="256" r:id="R3689f53a5354422d"/>
    <p:sldId xmlns:r="http://schemas.openxmlformats.org/officeDocument/2006/relationships" id="257" r:id="Rb895ac7bc57f4b71"/>
    <p:sldId xmlns:r="http://schemas.openxmlformats.org/officeDocument/2006/relationships" id="258" r:id="R7fe0ab9d347f465c"/>
    <p:sldId xmlns:r="http://schemas.openxmlformats.org/officeDocument/2006/relationships" id="259" r:id="R78ff97e51f48472a"/>
    <p:sldId xmlns:r="http://schemas.openxmlformats.org/officeDocument/2006/relationships" id="260" r:id="R6ba7c0af841146c6"/>
    <p:sldId xmlns:r="http://schemas.openxmlformats.org/officeDocument/2006/relationships" id="261" r:id="R1b6b8d47efcb4ac2"/>
    <p:sldId xmlns:r="http://schemas.openxmlformats.org/officeDocument/2006/relationships" id="262" r:id="Rb15202bc600145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bdafb48c4944dc" /><Relationship Type="http://schemas.openxmlformats.org/officeDocument/2006/relationships/slide" Target="/ppt/slides/slide1.xml" Id="R3689f53a5354422d" /><Relationship Type="http://schemas.openxmlformats.org/officeDocument/2006/relationships/slide" Target="/ppt/slides/slide2.xml" Id="Rb895ac7bc57f4b71" /><Relationship Type="http://schemas.openxmlformats.org/officeDocument/2006/relationships/slide" Target="/ppt/slides/slide3.xml" Id="R7fe0ab9d347f465c" /><Relationship Type="http://schemas.openxmlformats.org/officeDocument/2006/relationships/slide" Target="/ppt/slides/slide4.xml" Id="R78ff97e51f48472a" /><Relationship Type="http://schemas.openxmlformats.org/officeDocument/2006/relationships/slide" Target="/ppt/slides/slide5.xml" Id="R6ba7c0af841146c6" /><Relationship Type="http://schemas.openxmlformats.org/officeDocument/2006/relationships/slide" Target="/ppt/slides/slide6.xml" Id="R1b6b8d47efcb4ac2" /><Relationship Type="http://schemas.openxmlformats.org/officeDocument/2006/relationships/slide" Target="/ppt/slides/slide7.xml" Id="Rb15202bc600145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900007a2447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08284cd7c482e" /><Relationship Type="http://schemas.openxmlformats.org/officeDocument/2006/relationships/theme" Target="/ppt/slideMasters/theme/theme1.xml" Id="R2ea35d33914644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d08284cd7c48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266f765d845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1f552b51b41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060d7d07a43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bc1d460ae47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fc7f43af243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0698ffaec49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77ca464a741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FØNIKS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FØNIKS FORVALTNING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4 642 086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313 982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253 418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982 291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RÅHEIM EIENDOM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AARSAND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925 883 247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