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a057131ef85428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2d8d8e6f42243a5"/>
  </p:sldMasterIdLst>
  <p:sldIdLst>
    <p:sldId xmlns:r="http://schemas.openxmlformats.org/officeDocument/2006/relationships" id="256" r:id="Ra8a7d181f0084f1e"/>
    <p:sldId xmlns:r="http://schemas.openxmlformats.org/officeDocument/2006/relationships" id="257" r:id="Rab172cdd84b842f4"/>
    <p:sldId xmlns:r="http://schemas.openxmlformats.org/officeDocument/2006/relationships" id="258" r:id="Rcce0fd439482420a"/>
    <p:sldId xmlns:r="http://schemas.openxmlformats.org/officeDocument/2006/relationships" id="259" r:id="Rd7c0e237b29e486d"/>
    <p:sldId xmlns:r="http://schemas.openxmlformats.org/officeDocument/2006/relationships" id="260" r:id="Re2b2546035f94675"/>
    <p:sldId xmlns:r="http://schemas.openxmlformats.org/officeDocument/2006/relationships" id="261" r:id="Rca02a22a3d704299"/>
    <p:sldId xmlns:r="http://schemas.openxmlformats.org/officeDocument/2006/relationships" id="262" r:id="Re91e6c0915e9411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2d8d8e6f42243a5" /><Relationship Type="http://schemas.openxmlformats.org/officeDocument/2006/relationships/slide" Target="/ppt/slides/slide1.xml" Id="Ra8a7d181f0084f1e" /><Relationship Type="http://schemas.openxmlformats.org/officeDocument/2006/relationships/slide" Target="/ppt/slides/slide2.xml" Id="Rab172cdd84b842f4" /><Relationship Type="http://schemas.openxmlformats.org/officeDocument/2006/relationships/slide" Target="/ppt/slides/slide3.xml" Id="Rcce0fd439482420a" /><Relationship Type="http://schemas.openxmlformats.org/officeDocument/2006/relationships/slide" Target="/ppt/slides/slide4.xml" Id="Rd7c0e237b29e486d" /><Relationship Type="http://schemas.openxmlformats.org/officeDocument/2006/relationships/slide" Target="/ppt/slides/slide5.xml" Id="Re2b2546035f94675" /><Relationship Type="http://schemas.openxmlformats.org/officeDocument/2006/relationships/slide" Target="/ppt/slides/slide6.xml" Id="Rca02a22a3d704299" /><Relationship Type="http://schemas.openxmlformats.org/officeDocument/2006/relationships/slide" Target="/ppt/slides/slide7.xml" Id="Re91e6c0915e9411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19447c55e9d42f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219d137ab54c62" /><Relationship Type="http://schemas.openxmlformats.org/officeDocument/2006/relationships/theme" Target="/ppt/slideMasters/theme/theme1.xml" Id="R18232727e761429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3219d137ab54c6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9dbf26d88546f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993df0b7734b8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e246d2b1d6493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e5a42be76f460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773a61923e4ce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25e322bfc64b9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459e61eab840e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ABRAHAM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ABRAHAM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ABRAHAM INVEST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ABRAHAM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ABRAHAM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ABRAHAM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375 000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130 088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104 427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86 060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241 164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ABRAHAM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BERTHELSEN KNUT ØYSTEIN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HEGGELUND MARCUS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ABRAHAM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Ostadalsveien 56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0753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925 880 191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ABRAHAM INVEST AS</a:t>
            </a:r>
          </a:p>
        </p:txBody>
      </p:sp>
    </p:spTree>
  </p:cSld>
  <p:clrMapOvr>
    <a:masterClrMapping xmlns:a="http://schemas.openxmlformats.org/drawingml/2006/main"/>
  </p:clrMapOvr>
</p:sld>
</file>