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17a92d97a47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ecad73d6445e1"/>
  </p:sldMasterIdLst>
  <p:sldIdLst>
    <p:sldId xmlns:r="http://schemas.openxmlformats.org/officeDocument/2006/relationships" id="256" r:id="R9ed9f1ef95334781"/>
    <p:sldId xmlns:r="http://schemas.openxmlformats.org/officeDocument/2006/relationships" id="257" r:id="R95e71dc87c7a413a"/>
    <p:sldId xmlns:r="http://schemas.openxmlformats.org/officeDocument/2006/relationships" id="258" r:id="R739c68ad74084498"/>
    <p:sldId xmlns:r="http://schemas.openxmlformats.org/officeDocument/2006/relationships" id="259" r:id="R85da967cad3f441b"/>
    <p:sldId xmlns:r="http://schemas.openxmlformats.org/officeDocument/2006/relationships" id="260" r:id="R18b7e915b1fc4d7e"/>
    <p:sldId xmlns:r="http://schemas.openxmlformats.org/officeDocument/2006/relationships" id="261" r:id="R14092d6d047f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ecad73d6445e1" /><Relationship Type="http://schemas.openxmlformats.org/officeDocument/2006/relationships/slide" Target="/ppt/slides/slide1.xml" Id="R9ed9f1ef95334781" /><Relationship Type="http://schemas.openxmlformats.org/officeDocument/2006/relationships/slide" Target="/ppt/slides/slide2.xml" Id="R95e71dc87c7a413a" /><Relationship Type="http://schemas.openxmlformats.org/officeDocument/2006/relationships/slide" Target="/ppt/slides/slide3.xml" Id="R739c68ad74084498" /><Relationship Type="http://schemas.openxmlformats.org/officeDocument/2006/relationships/slide" Target="/ppt/slides/slide4.xml" Id="R85da967cad3f441b" /><Relationship Type="http://schemas.openxmlformats.org/officeDocument/2006/relationships/slide" Target="/ppt/slides/slide5.xml" Id="R18b7e915b1fc4d7e" /><Relationship Type="http://schemas.openxmlformats.org/officeDocument/2006/relationships/slide" Target="/ppt/slides/slide6.xml" Id="R14092d6d047f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0a3231792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a15ce5c5b43ee" /><Relationship Type="http://schemas.openxmlformats.org/officeDocument/2006/relationships/theme" Target="/ppt/slideMasters/theme/theme1.xml" Id="R30c2b1092983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a15ce5c5b43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9cef695143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15e4bdec840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0be6b15f1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047a4329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6a6d4115b4b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507559e164c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VVS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VVS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722 430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VVS EIENDOM AS</a:t>
            </a:r>
          </a:p>
        </p:txBody>
      </p:sp>
    </p:spTree>
  </p:cSld>
  <p:clrMapOvr>
    <a:masterClrMapping xmlns:a="http://schemas.openxmlformats.org/drawingml/2006/main"/>
  </p:clrMapOvr>
</p:sld>
</file>