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00a30ee3df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9fe5b1ce246a0"/>
  </p:sldMasterIdLst>
  <p:sldIdLst>
    <p:sldId xmlns:r="http://schemas.openxmlformats.org/officeDocument/2006/relationships" id="256" r:id="R35c0de7504224def"/>
    <p:sldId xmlns:r="http://schemas.openxmlformats.org/officeDocument/2006/relationships" id="257" r:id="R6230bb43031049f0"/>
    <p:sldId xmlns:r="http://schemas.openxmlformats.org/officeDocument/2006/relationships" id="258" r:id="Rf514d3599c424b5a"/>
    <p:sldId xmlns:r="http://schemas.openxmlformats.org/officeDocument/2006/relationships" id="259" r:id="Rc5fcb6a257404b9b"/>
    <p:sldId xmlns:r="http://schemas.openxmlformats.org/officeDocument/2006/relationships" id="260" r:id="R14d7e5c3e3574804"/>
    <p:sldId xmlns:r="http://schemas.openxmlformats.org/officeDocument/2006/relationships" id="261" r:id="R6def88829b98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9fe5b1ce246a0" /><Relationship Type="http://schemas.openxmlformats.org/officeDocument/2006/relationships/slide" Target="/ppt/slides/slide1.xml" Id="R35c0de7504224def" /><Relationship Type="http://schemas.openxmlformats.org/officeDocument/2006/relationships/slide" Target="/ppt/slides/slide2.xml" Id="R6230bb43031049f0" /><Relationship Type="http://schemas.openxmlformats.org/officeDocument/2006/relationships/slide" Target="/ppt/slides/slide3.xml" Id="Rf514d3599c424b5a" /><Relationship Type="http://schemas.openxmlformats.org/officeDocument/2006/relationships/slide" Target="/ppt/slides/slide4.xml" Id="Rc5fcb6a257404b9b" /><Relationship Type="http://schemas.openxmlformats.org/officeDocument/2006/relationships/slide" Target="/ppt/slides/slide5.xml" Id="R14d7e5c3e3574804" /><Relationship Type="http://schemas.openxmlformats.org/officeDocument/2006/relationships/slide" Target="/ppt/slides/slide6.xml" Id="R6def88829b98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66f7beeaa4e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57a8bb1c4537" /><Relationship Type="http://schemas.openxmlformats.org/officeDocument/2006/relationships/theme" Target="/ppt/slideMasters/theme/theme1.xml" Id="Rebab38d839b9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c57a8bb1c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f7b58dc96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ef711d98c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701ab9a84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c231de0ac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5a8e1a67047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46713039b43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