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d558b6f48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15f2a107e04af4"/>
  </p:sldMasterIdLst>
  <p:sldIdLst>
    <p:sldId xmlns:r="http://schemas.openxmlformats.org/officeDocument/2006/relationships" id="256" r:id="Rd47e1d9b29644de6"/>
    <p:sldId xmlns:r="http://schemas.openxmlformats.org/officeDocument/2006/relationships" id="257" r:id="R37eeb37274924803"/>
    <p:sldId xmlns:r="http://schemas.openxmlformats.org/officeDocument/2006/relationships" id="258" r:id="R63f8679232434ed3"/>
    <p:sldId xmlns:r="http://schemas.openxmlformats.org/officeDocument/2006/relationships" id="259" r:id="R4e0e4f93839a4ab1"/>
    <p:sldId xmlns:r="http://schemas.openxmlformats.org/officeDocument/2006/relationships" id="260" r:id="R2a571217ca474bc1"/>
    <p:sldId xmlns:r="http://schemas.openxmlformats.org/officeDocument/2006/relationships" id="261" r:id="R930c1f875723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5f2a107e04af4" /><Relationship Type="http://schemas.openxmlformats.org/officeDocument/2006/relationships/slide" Target="/ppt/slides/slide1.xml" Id="Rd47e1d9b29644de6" /><Relationship Type="http://schemas.openxmlformats.org/officeDocument/2006/relationships/slide" Target="/ppt/slides/slide2.xml" Id="R37eeb37274924803" /><Relationship Type="http://schemas.openxmlformats.org/officeDocument/2006/relationships/slide" Target="/ppt/slides/slide3.xml" Id="R63f8679232434ed3" /><Relationship Type="http://schemas.openxmlformats.org/officeDocument/2006/relationships/slide" Target="/ppt/slides/slide4.xml" Id="R4e0e4f93839a4ab1" /><Relationship Type="http://schemas.openxmlformats.org/officeDocument/2006/relationships/slide" Target="/ppt/slides/slide5.xml" Id="R2a571217ca474bc1" /><Relationship Type="http://schemas.openxmlformats.org/officeDocument/2006/relationships/slide" Target="/ppt/slides/slide6.xml" Id="R930c1f875723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8a2e24d8548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3a0d4cb24c21" /><Relationship Type="http://schemas.openxmlformats.org/officeDocument/2006/relationships/theme" Target="/ppt/slideMasters/theme/theme1.xml" Id="R383adafe7dc2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e3a0d4cb2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0e3442c81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377c78a00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be03f0f3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526f651b1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630e85b0d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ee6f4c73e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RUSTAR SAR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RUSTAR SAR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35 380 265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925 874 957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RUSTAR SAR HOLDING AS</a:t>
            </a:r>
          </a:p>
        </p:txBody>
      </p:sp>
    </p:spTree>
  </p:cSld>
  <p:clrMapOvr>
    <a:masterClrMapping xmlns:a="http://schemas.openxmlformats.org/drawingml/2006/main"/>
  </p:clrMapOvr>
</p:sld>
</file>