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c5b17c7e7244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9cb7c4cb7e45e6"/>
  </p:sldMasterIdLst>
  <p:sldIdLst>
    <p:sldId xmlns:r="http://schemas.openxmlformats.org/officeDocument/2006/relationships" id="256" r:id="Reeeb36581ee3460a"/>
    <p:sldId xmlns:r="http://schemas.openxmlformats.org/officeDocument/2006/relationships" id="257" r:id="R81725b6630904fb9"/>
    <p:sldId xmlns:r="http://schemas.openxmlformats.org/officeDocument/2006/relationships" id="258" r:id="Rf204736ad06942a9"/>
    <p:sldId xmlns:r="http://schemas.openxmlformats.org/officeDocument/2006/relationships" id="259" r:id="R4fe448f9df2d415e"/>
    <p:sldId xmlns:r="http://schemas.openxmlformats.org/officeDocument/2006/relationships" id="260" r:id="Re4e4ddcaea964b89"/>
    <p:sldId xmlns:r="http://schemas.openxmlformats.org/officeDocument/2006/relationships" id="261" r:id="Rb14b0cf608e841f6"/>
    <p:sldId xmlns:r="http://schemas.openxmlformats.org/officeDocument/2006/relationships" id="262" r:id="Rf47def6920524b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9cb7c4cb7e45e6" /><Relationship Type="http://schemas.openxmlformats.org/officeDocument/2006/relationships/slide" Target="/ppt/slides/slide1.xml" Id="Reeeb36581ee3460a" /><Relationship Type="http://schemas.openxmlformats.org/officeDocument/2006/relationships/slide" Target="/ppt/slides/slide2.xml" Id="R81725b6630904fb9" /><Relationship Type="http://schemas.openxmlformats.org/officeDocument/2006/relationships/slide" Target="/ppt/slides/slide3.xml" Id="Rf204736ad06942a9" /><Relationship Type="http://schemas.openxmlformats.org/officeDocument/2006/relationships/slide" Target="/ppt/slides/slide4.xml" Id="R4fe448f9df2d415e" /><Relationship Type="http://schemas.openxmlformats.org/officeDocument/2006/relationships/slide" Target="/ppt/slides/slide5.xml" Id="Re4e4ddcaea964b89" /><Relationship Type="http://schemas.openxmlformats.org/officeDocument/2006/relationships/slide" Target="/ppt/slides/slide6.xml" Id="Rb14b0cf608e841f6" /><Relationship Type="http://schemas.openxmlformats.org/officeDocument/2006/relationships/slide" Target="/ppt/slides/slide7.xml" Id="Rf47def6920524b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2e4245fd624a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a697d1a24235" /><Relationship Type="http://schemas.openxmlformats.org/officeDocument/2006/relationships/theme" Target="/ppt/slideMasters/theme/theme1.xml" Id="R30029b466cd647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67a697d1a242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0d35574134a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6c67e58f3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83c7381df4f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115710f764c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ae0e06bac4f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c59907ab7146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0a8d1d7b2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TUV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HOLDING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−568 838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Raymond Tuv, Lyngbøkollen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5164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925 867 713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TUV HOLDING AS</a:t>
            </a:r>
          </a:p>
        </p:txBody>
      </p:sp>
    </p:spTree>
  </p:cSld>
  <p:clrMapOvr>
    <a:masterClrMapping xmlns:a="http://schemas.openxmlformats.org/drawingml/2006/main"/>
  </p:clrMapOvr>
</p:sld>
</file>