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c89653613d42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1843c8ed34553"/>
  </p:sldMasterIdLst>
  <p:sldIdLst>
    <p:sldId xmlns:r="http://schemas.openxmlformats.org/officeDocument/2006/relationships" id="256" r:id="R48370eca9259426e"/>
    <p:sldId xmlns:r="http://schemas.openxmlformats.org/officeDocument/2006/relationships" id="257" r:id="R04cb02807f9f45a6"/>
    <p:sldId xmlns:r="http://schemas.openxmlformats.org/officeDocument/2006/relationships" id="258" r:id="R3faec94ef06d4bf6"/>
    <p:sldId xmlns:r="http://schemas.openxmlformats.org/officeDocument/2006/relationships" id="259" r:id="Rf80a8f9864fd4932"/>
    <p:sldId xmlns:r="http://schemas.openxmlformats.org/officeDocument/2006/relationships" id="260" r:id="Rf6dff4d46c7f4eb6"/>
    <p:sldId xmlns:r="http://schemas.openxmlformats.org/officeDocument/2006/relationships" id="261" r:id="Rc5bcd6a0f1cc44fb"/>
    <p:sldId xmlns:r="http://schemas.openxmlformats.org/officeDocument/2006/relationships" id="262" r:id="Rb6534ead722c46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1843c8ed34553" /><Relationship Type="http://schemas.openxmlformats.org/officeDocument/2006/relationships/slide" Target="/ppt/slides/slide1.xml" Id="R48370eca9259426e" /><Relationship Type="http://schemas.openxmlformats.org/officeDocument/2006/relationships/slide" Target="/ppt/slides/slide2.xml" Id="R04cb02807f9f45a6" /><Relationship Type="http://schemas.openxmlformats.org/officeDocument/2006/relationships/slide" Target="/ppt/slides/slide3.xml" Id="R3faec94ef06d4bf6" /><Relationship Type="http://schemas.openxmlformats.org/officeDocument/2006/relationships/slide" Target="/ppt/slides/slide4.xml" Id="Rf80a8f9864fd4932" /><Relationship Type="http://schemas.openxmlformats.org/officeDocument/2006/relationships/slide" Target="/ppt/slides/slide5.xml" Id="Rf6dff4d46c7f4eb6" /><Relationship Type="http://schemas.openxmlformats.org/officeDocument/2006/relationships/slide" Target="/ppt/slides/slide6.xml" Id="Rc5bcd6a0f1cc44fb" /><Relationship Type="http://schemas.openxmlformats.org/officeDocument/2006/relationships/slide" Target="/ppt/slides/slide7.xml" Id="Rb6534ead722c46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86fb032164d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6f3aaedfb4f9a" /><Relationship Type="http://schemas.openxmlformats.org/officeDocument/2006/relationships/theme" Target="/ppt/slideMasters/theme/theme1.xml" Id="R1a47744b7d0d49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b6f3aaedfb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9975d324a46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494f4bd4547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08960cf4347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93fe1194746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c8ce4da9d44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1f60e7c1942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c24d6f33e4b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