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d863875f1c45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422119630f4266"/>
  </p:sldMasterIdLst>
  <p:sldIdLst>
    <p:sldId xmlns:r="http://schemas.openxmlformats.org/officeDocument/2006/relationships" id="256" r:id="R4b7d5561304f4186"/>
    <p:sldId xmlns:r="http://schemas.openxmlformats.org/officeDocument/2006/relationships" id="257" r:id="Rf427a70abdba4721"/>
    <p:sldId xmlns:r="http://schemas.openxmlformats.org/officeDocument/2006/relationships" id="258" r:id="R46e7544023ab40dd"/>
    <p:sldId xmlns:r="http://schemas.openxmlformats.org/officeDocument/2006/relationships" id="259" r:id="R81b065edeacb4bd3"/>
    <p:sldId xmlns:r="http://schemas.openxmlformats.org/officeDocument/2006/relationships" id="260" r:id="Rfe4982f6205c4fbd"/>
    <p:sldId xmlns:r="http://schemas.openxmlformats.org/officeDocument/2006/relationships" id="261" r:id="Rfc0789ac0ecf4e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22119630f4266" /><Relationship Type="http://schemas.openxmlformats.org/officeDocument/2006/relationships/slide" Target="/ppt/slides/slide1.xml" Id="R4b7d5561304f4186" /><Relationship Type="http://schemas.openxmlformats.org/officeDocument/2006/relationships/slide" Target="/ppt/slides/slide2.xml" Id="Rf427a70abdba4721" /><Relationship Type="http://schemas.openxmlformats.org/officeDocument/2006/relationships/slide" Target="/ppt/slides/slide3.xml" Id="R46e7544023ab40dd" /><Relationship Type="http://schemas.openxmlformats.org/officeDocument/2006/relationships/slide" Target="/ppt/slides/slide4.xml" Id="R81b065edeacb4bd3" /><Relationship Type="http://schemas.openxmlformats.org/officeDocument/2006/relationships/slide" Target="/ppt/slides/slide5.xml" Id="Rfe4982f6205c4fbd" /><Relationship Type="http://schemas.openxmlformats.org/officeDocument/2006/relationships/slide" Target="/ppt/slides/slide6.xml" Id="Rfc0789ac0ecf4e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3a7bf8db74d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04cd48165485a" /><Relationship Type="http://schemas.openxmlformats.org/officeDocument/2006/relationships/theme" Target="/ppt/slideMasters/theme/theme1.xml" Id="R8a7dc21d884d44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b04cd4816548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08a23c68441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6bcd163bb4b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250a186394a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f028ef84343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8a523bcd945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1649bbb8f45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