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2b3823921e41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9f01931fed424d"/>
  </p:sldMasterIdLst>
  <p:sldIdLst>
    <p:sldId xmlns:r="http://schemas.openxmlformats.org/officeDocument/2006/relationships" id="256" r:id="R18a719c530a34d7c"/>
    <p:sldId xmlns:r="http://schemas.openxmlformats.org/officeDocument/2006/relationships" id="257" r:id="R469c4a20a3004ce4"/>
    <p:sldId xmlns:r="http://schemas.openxmlformats.org/officeDocument/2006/relationships" id="258" r:id="R266360701a834035"/>
    <p:sldId xmlns:r="http://schemas.openxmlformats.org/officeDocument/2006/relationships" id="259" r:id="Rbda8190a59154df7"/>
    <p:sldId xmlns:r="http://schemas.openxmlformats.org/officeDocument/2006/relationships" id="260" r:id="Rdcb9ab61ed444dd0"/>
    <p:sldId xmlns:r="http://schemas.openxmlformats.org/officeDocument/2006/relationships" id="261" r:id="R95a903622a49438e"/>
    <p:sldId xmlns:r="http://schemas.openxmlformats.org/officeDocument/2006/relationships" id="262" r:id="Rdedb2fd6c41645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9f01931fed424d" /><Relationship Type="http://schemas.openxmlformats.org/officeDocument/2006/relationships/slide" Target="/ppt/slides/slide1.xml" Id="R18a719c530a34d7c" /><Relationship Type="http://schemas.openxmlformats.org/officeDocument/2006/relationships/slide" Target="/ppt/slides/slide2.xml" Id="R469c4a20a3004ce4" /><Relationship Type="http://schemas.openxmlformats.org/officeDocument/2006/relationships/slide" Target="/ppt/slides/slide3.xml" Id="R266360701a834035" /><Relationship Type="http://schemas.openxmlformats.org/officeDocument/2006/relationships/slide" Target="/ppt/slides/slide4.xml" Id="Rbda8190a59154df7" /><Relationship Type="http://schemas.openxmlformats.org/officeDocument/2006/relationships/slide" Target="/ppt/slides/slide5.xml" Id="Rdcb9ab61ed444dd0" /><Relationship Type="http://schemas.openxmlformats.org/officeDocument/2006/relationships/slide" Target="/ppt/slides/slide6.xml" Id="R95a903622a49438e" /><Relationship Type="http://schemas.openxmlformats.org/officeDocument/2006/relationships/slide" Target="/ppt/slides/slide7.xml" Id="Rdedb2fd6c41645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ca82b838524e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7e09412064572" /><Relationship Type="http://schemas.openxmlformats.org/officeDocument/2006/relationships/theme" Target="/ppt/slideMasters/theme/theme1.xml" Id="R0f4fa5e83c514d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07e094120645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b78ea5ea047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b8a90302f4b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9f7a27c824a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fef856c904b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276f955794c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fc8db5b9940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1d04568fb48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MMJ ASSET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MMJ ASSET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MMJ ASSET MANAGEMENT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MMJ ASSET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MMJ ASSET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MMJ ASSET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−61 412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5 875 616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6 057 464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MMJ ASSET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JØRGENSEN MORTEN MOSVOLD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MMJ ASSET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Åsas vei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4633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mortenmj@me.com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925 855 014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MMJ ASSET MANAGEMENT AS</a:t>
            </a:r>
          </a:p>
        </p:txBody>
      </p:sp>
    </p:spTree>
  </p:cSld>
  <p:clrMapOvr>
    <a:masterClrMapping xmlns:a="http://schemas.openxmlformats.org/drawingml/2006/main"/>
  </p:clrMapOvr>
</p:sld>
</file>