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9cc66c9bf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5fe6bc60724816"/>
  </p:sldMasterIdLst>
  <p:sldIdLst>
    <p:sldId xmlns:r="http://schemas.openxmlformats.org/officeDocument/2006/relationships" id="256" r:id="R593c204637344832"/>
    <p:sldId xmlns:r="http://schemas.openxmlformats.org/officeDocument/2006/relationships" id="257" r:id="R1e730e659acc4122"/>
    <p:sldId xmlns:r="http://schemas.openxmlformats.org/officeDocument/2006/relationships" id="258" r:id="R67c40f5e83b542e1"/>
    <p:sldId xmlns:r="http://schemas.openxmlformats.org/officeDocument/2006/relationships" id="259" r:id="R086cf5a608044215"/>
    <p:sldId xmlns:r="http://schemas.openxmlformats.org/officeDocument/2006/relationships" id="260" r:id="R466fd84ae9834de3"/>
    <p:sldId xmlns:r="http://schemas.openxmlformats.org/officeDocument/2006/relationships" id="261" r:id="Rd5a5d724e9d64476"/>
    <p:sldId xmlns:r="http://schemas.openxmlformats.org/officeDocument/2006/relationships" id="262" r:id="R78fa25f34852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5fe6bc60724816" /><Relationship Type="http://schemas.openxmlformats.org/officeDocument/2006/relationships/slide" Target="/ppt/slides/slide1.xml" Id="R593c204637344832" /><Relationship Type="http://schemas.openxmlformats.org/officeDocument/2006/relationships/slide" Target="/ppt/slides/slide2.xml" Id="R1e730e659acc4122" /><Relationship Type="http://schemas.openxmlformats.org/officeDocument/2006/relationships/slide" Target="/ppt/slides/slide3.xml" Id="R67c40f5e83b542e1" /><Relationship Type="http://schemas.openxmlformats.org/officeDocument/2006/relationships/slide" Target="/ppt/slides/slide4.xml" Id="R086cf5a608044215" /><Relationship Type="http://schemas.openxmlformats.org/officeDocument/2006/relationships/slide" Target="/ppt/slides/slide5.xml" Id="R466fd84ae9834de3" /><Relationship Type="http://schemas.openxmlformats.org/officeDocument/2006/relationships/slide" Target="/ppt/slides/slide6.xml" Id="Rd5a5d724e9d64476" /><Relationship Type="http://schemas.openxmlformats.org/officeDocument/2006/relationships/slide" Target="/ppt/slides/slide7.xml" Id="R78fa25f34852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01e4bef1f49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2cbddf7e4836" /><Relationship Type="http://schemas.openxmlformats.org/officeDocument/2006/relationships/theme" Target="/ppt/slideMasters/theme/theme1.xml" Id="Rbc79d59106354c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e2cbddf7e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b722568b2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22e2ccc8847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c7b9e1bf0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a2dd8e8d5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0b7891e1e4c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6ff681bce4a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3e44c641f4e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HØGEFJELL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HØGEFJELL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−311 097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1 612 521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8 739 526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BJARKØ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925 855 006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HØGEFJELL AS</a:t>
            </a:r>
          </a:p>
        </p:txBody>
      </p:sp>
    </p:spTree>
  </p:cSld>
  <p:clrMapOvr>
    <a:masterClrMapping xmlns:a="http://schemas.openxmlformats.org/drawingml/2006/main"/>
  </p:clrMapOvr>
</p:sld>
</file>