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6c89738a346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32090bf4b04a43"/>
  </p:sldMasterIdLst>
  <p:sldIdLst>
    <p:sldId xmlns:r="http://schemas.openxmlformats.org/officeDocument/2006/relationships" id="256" r:id="Rfc9fe8c8f0674a0f"/>
    <p:sldId xmlns:r="http://schemas.openxmlformats.org/officeDocument/2006/relationships" id="257" r:id="R2a9de27e4b2b4836"/>
    <p:sldId xmlns:r="http://schemas.openxmlformats.org/officeDocument/2006/relationships" id="258" r:id="R69ba4202c7d5416b"/>
    <p:sldId xmlns:r="http://schemas.openxmlformats.org/officeDocument/2006/relationships" id="259" r:id="Rc387d64ae7b34660"/>
    <p:sldId xmlns:r="http://schemas.openxmlformats.org/officeDocument/2006/relationships" id="260" r:id="R46b4968699924d94"/>
    <p:sldId xmlns:r="http://schemas.openxmlformats.org/officeDocument/2006/relationships" id="261" r:id="Rca06ecb40cab4bf3"/>
    <p:sldId xmlns:r="http://schemas.openxmlformats.org/officeDocument/2006/relationships" id="262" r:id="R453a56bf0ca8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2090bf4b04a43" /><Relationship Type="http://schemas.openxmlformats.org/officeDocument/2006/relationships/slide" Target="/ppt/slides/slide1.xml" Id="Rfc9fe8c8f0674a0f" /><Relationship Type="http://schemas.openxmlformats.org/officeDocument/2006/relationships/slide" Target="/ppt/slides/slide2.xml" Id="R2a9de27e4b2b4836" /><Relationship Type="http://schemas.openxmlformats.org/officeDocument/2006/relationships/slide" Target="/ppt/slides/slide3.xml" Id="R69ba4202c7d5416b" /><Relationship Type="http://schemas.openxmlformats.org/officeDocument/2006/relationships/slide" Target="/ppt/slides/slide4.xml" Id="Rc387d64ae7b34660" /><Relationship Type="http://schemas.openxmlformats.org/officeDocument/2006/relationships/slide" Target="/ppt/slides/slide5.xml" Id="R46b4968699924d94" /><Relationship Type="http://schemas.openxmlformats.org/officeDocument/2006/relationships/slide" Target="/ppt/slides/slide6.xml" Id="Rca06ecb40cab4bf3" /><Relationship Type="http://schemas.openxmlformats.org/officeDocument/2006/relationships/slide" Target="/ppt/slides/slide7.xml" Id="R453a56bf0ca8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d6f67974c4b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5b76f05e349ed" /><Relationship Type="http://schemas.openxmlformats.org/officeDocument/2006/relationships/theme" Target="/ppt/slideMasters/theme/theme1.xml" Id="R69370e8a6f80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5b76f05e3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09064b265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45568014a48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7d16f7c1b48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7b33407b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8c9dc9a64c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eabe5ef614a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45d8357c7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SPILKA BUILDING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 BUILDING SOLUTIONS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15 097 615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−6 060 650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16 914 224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SPILKA INDUSTRI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Langrabben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