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4d6f0b701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9da50565d4679"/>
  </p:sldMasterIdLst>
  <p:sldIdLst>
    <p:sldId xmlns:r="http://schemas.openxmlformats.org/officeDocument/2006/relationships" id="256" r:id="Rc8e1b58e1eec4f55"/>
    <p:sldId xmlns:r="http://schemas.openxmlformats.org/officeDocument/2006/relationships" id="257" r:id="Ra5bdcea0b6f04f33"/>
    <p:sldId xmlns:r="http://schemas.openxmlformats.org/officeDocument/2006/relationships" id="258" r:id="Re93275a3c4a14d49"/>
    <p:sldId xmlns:r="http://schemas.openxmlformats.org/officeDocument/2006/relationships" id="259" r:id="R35793d51f79e43d9"/>
    <p:sldId xmlns:r="http://schemas.openxmlformats.org/officeDocument/2006/relationships" id="260" r:id="R0972fdc8d9464542"/>
    <p:sldId xmlns:r="http://schemas.openxmlformats.org/officeDocument/2006/relationships" id="261" r:id="Ra37bcb17944c4a86"/>
    <p:sldId xmlns:r="http://schemas.openxmlformats.org/officeDocument/2006/relationships" id="262" r:id="R204914cb2bfe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9da50565d4679" /><Relationship Type="http://schemas.openxmlformats.org/officeDocument/2006/relationships/slide" Target="/ppt/slides/slide1.xml" Id="Rc8e1b58e1eec4f55" /><Relationship Type="http://schemas.openxmlformats.org/officeDocument/2006/relationships/slide" Target="/ppt/slides/slide2.xml" Id="Ra5bdcea0b6f04f33" /><Relationship Type="http://schemas.openxmlformats.org/officeDocument/2006/relationships/slide" Target="/ppt/slides/slide3.xml" Id="Re93275a3c4a14d49" /><Relationship Type="http://schemas.openxmlformats.org/officeDocument/2006/relationships/slide" Target="/ppt/slides/slide4.xml" Id="R35793d51f79e43d9" /><Relationship Type="http://schemas.openxmlformats.org/officeDocument/2006/relationships/slide" Target="/ppt/slides/slide5.xml" Id="R0972fdc8d9464542" /><Relationship Type="http://schemas.openxmlformats.org/officeDocument/2006/relationships/slide" Target="/ppt/slides/slide6.xml" Id="Ra37bcb17944c4a86" /><Relationship Type="http://schemas.openxmlformats.org/officeDocument/2006/relationships/slide" Target="/ppt/slides/slide7.xml" Id="R204914cb2bfe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26521c917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ffbac6abc434b" /><Relationship Type="http://schemas.openxmlformats.org/officeDocument/2006/relationships/theme" Target="/ppt/slideMasters/theme/theme1.xml" Id="R954a8e67147c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fffbac6abc43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86122b21248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56c6a3b7d47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1321f9ac3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c1d790a6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c276030cf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7f7702c65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c6294dbbe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