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ae1b6d5e241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e8917851f0477b"/>
  </p:sldMasterIdLst>
  <p:sldIdLst>
    <p:sldId xmlns:r="http://schemas.openxmlformats.org/officeDocument/2006/relationships" id="256" r:id="R39cdda20bc4146d3"/>
    <p:sldId xmlns:r="http://schemas.openxmlformats.org/officeDocument/2006/relationships" id="257" r:id="Rb041243a4ea24c02"/>
    <p:sldId xmlns:r="http://schemas.openxmlformats.org/officeDocument/2006/relationships" id="258" r:id="R67aa12f651f246a6"/>
    <p:sldId xmlns:r="http://schemas.openxmlformats.org/officeDocument/2006/relationships" id="259" r:id="R79a52cc7a1424cd0"/>
    <p:sldId xmlns:r="http://schemas.openxmlformats.org/officeDocument/2006/relationships" id="260" r:id="R535cfca639b743dd"/>
    <p:sldId xmlns:r="http://schemas.openxmlformats.org/officeDocument/2006/relationships" id="261" r:id="Rc199d5058b014b93"/>
    <p:sldId xmlns:r="http://schemas.openxmlformats.org/officeDocument/2006/relationships" id="262" r:id="R3a8de717840843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e8917851f0477b" /><Relationship Type="http://schemas.openxmlformats.org/officeDocument/2006/relationships/slide" Target="/ppt/slides/slide1.xml" Id="R39cdda20bc4146d3" /><Relationship Type="http://schemas.openxmlformats.org/officeDocument/2006/relationships/slide" Target="/ppt/slides/slide2.xml" Id="Rb041243a4ea24c02" /><Relationship Type="http://schemas.openxmlformats.org/officeDocument/2006/relationships/slide" Target="/ppt/slides/slide3.xml" Id="R67aa12f651f246a6" /><Relationship Type="http://schemas.openxmlformats.org/officeDocument/2006/relationships/slide" Target="/ppt/slides/slide4.xml" Id="R79a52cc7a1424cd0" /><Relationship Type="http://schemas.openxmlformats.org/officeDocument/2006/relationships/slide" Target="/ppt/slides/slide5.xml" Id="R535cfca639b743dd" /><Relationship Type="http://schemas.openxmlformats.org/officeDocument/2006/relationships/slide" Target="/ppt/slides/slide6.xml" Id="Rc199d5058b014b93" /><Relationship Type="http://schemas.openxmlformats.org/officeDocument/2006/relationships/slide" Target="/ppt/slides/slide7.xml" Id="R3a8de717840843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4041b36fc4f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7791ad56748b3" /><Relationship Type="http://schemas.openxmlformats.org/officeDocument/2006/relationships/theme" Target="/ppt/slideMasters/theme/theme1.xml" Id="Rbabcb445be6240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97791ad56748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9fa1edc1043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fa28f232d4b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8c48e63c343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15da69b6647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5c7262f0648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716d6e4844c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2cfa7b3c54b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JARBU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JARBU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JARBU UTVIKLING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JARBU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JARBU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JARBU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536 190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31 928 274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31 928 274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JARBU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PRISM INVESTERINGER AS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CALMA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IMJ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JARBU INVEST AS  –  22,5 %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JARBU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Ole Morten Jahren, Almenningen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925 845 736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JARBU UTVIKLING AS</a:t>
            </a:r>
          </a:p>
        </p:txBody>
      </p:sp>
    </p:spTree>
  </p:cSld>
  <p:clrMapOvr>
    <a:masterClrMapping xmlns:a="http://schemas.openxmlformats.org/drawingml/2006/main"/>
  </p:clrMapOvr>
</p:sld>
</file>