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baebbb0da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d88ecd676b432b"/>
  </p:sldMasterIdLst>
  <p:sldIdLst>
    <p:sldId xmlns:r="http://schemas.openxmlformats.org/officeDocument/2006/relationships" id="256" r:id="Rcfb42819915e4633"/>
    <p:sldId xmlns:r="http://schemas.openxmlformats.org/officeDocument/2006/relationships" id="257" r:id="Rab48454f6a8344f4"/>
    <p:sldId xmlns:r="http://schemas.openxmlformats.org/officeDocument/2006/relationships" id="258" r:id="R0cd741a0e63744a4"/>
    <p:sldId xmlns:r="http://schemas.openxmlformats.org/officeDocument/2006/relationships" id="259" r:id="Rb6747654ec994e56"/>
    <p:sldId xmlns:r="http://schemas.openxmlformats.org/officeDocument/2006/relationships" id="260" r:id="Rc29fecd93d1643aa"/>
    <p:sldId xmlns:r="http://schemas.openxmlformats.org/officeDocument/2006/relationships" id="261" r:id="Rcd60bef0179a4cd9"/>
    <p:sldId xmlns:r="http://schemas.openxmlformats.org/officeDocument/2006/relationships" id="262" r:id="R6866ed06f84b49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88ecd676b432b" /><Relationship Type="http://schemas.openxmlformats.org/officeDocument/2006/relationships/slide" Target="/ppt/slides/slide1.xml" Id="Rcfb42819915e4633" /><Relationship Type="http://schemas.openxmlformats.org/officeDocument/2006/relationships/slide" Target="/ppt/slides/slide2.xml" Id="Rab48454f6a8344f4" /><Relationship Type="http://schemas.openxmlformats.org/officeDocument/2006/relationships/slide" Target="/ppt/slides/slide3.xml" Id="R0cd741a0e63744a4" /><Relationship Type="http://schemas.openxmlformats.org/officeDocument/2006/relationships/slide" Target="/ppt/slides/slide4.xml" Id="Rb6747654ec994e56" /><Relationship Type="http://schemas.openxmlformats.org/officeDocument/2006/relationships/slide" Target="/ppt/slides/slide5.xml" Id="Rc29fecd93d1643aa" /><Relationship Type="http://schemas.openxmlformats.org/officeDocument/2006/relationships/slide" Target="/ppt/slides/slide6.xml" Id="Rcd60bef0179a4cd9" /><Relationship Type="http://schemas.openxmlformats.org/officeDocument/2006/relationships/slide" Target="/ppt/slides/slide7.xml" Id="R6866ed06f84b49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8ad834d47a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9cbde5d4145c9" /><Relationship Type="http://schemas.openxmlformats.org/officeDocument/2006/relationships/theme" Target="/ppt/slideMasters/theme/theme1.xml" Id="Re55b8f119603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9cbde5d41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63a270d34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0e8b3e1e04d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4875667c8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79e9ba4b947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d0e143767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33b4615184d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97ae5f2e148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CBELS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CBELS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733 565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14 320 080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14 948 525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SALBUVIK CAMILLA B E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Abbedisvingen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925 845 221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