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bb86215a86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cfad0268341cf"/>
  </p:sldMasterIdLst>
  <p:sldIdLst>
    <p:sldId xmlns:r="http://schemas.openxmlformats.org/officeDocument/2006/relationships" id="256" r:id="R3eb7ba79eea840e7"/>
    <p:sldId xmlns:r="http://schemas.openxmlformats.org/officeDocument/2006/relationships" id="257" r:id="Rd32b3471c8ad400a"/>
    <p:sldId xmlns:r="http://schemas.openxmlformats.org/officeDocument/2006/relationships" id="258" r:id="Rc23e61dab907468e"/>
    <p:sldId xmlns:r="http://schemas.openxmlformats.org/officeDocument/2006/relationships" id="259" r:id="R857de0eed9d04122"/>
    <p:sldId xmlns:r="http://schemas.openxmlformats.org/officeDocument/2006/relationships" id="260" r:id="R7843e869650c4589"/>
    <p:sldId xmlns:r="http://schemas.openxmlformats.org/officeDocument/2006/relationships" id="261" r:id="R3c66f8db101f4f7c"/>
    <p:sldId xmlns:r="http://schemas.openxmlformats.org/officeDocument/2006/relationships" id="262" r:id="Ra542d341f05549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cfad0268341cf" /><Relationship Type="http://schemas.openxmlformats.org/officeDocument/2006/relationships/slide" Target="/ppt/slides/slide1.xml" Id="R3eb7ba79eea840e7" /><Relationship Type="http://schemas.openxmlformats.org/officeDocument/2006/relationships/slide" Target="/ppt/slides/slide2.xml" Id="Rd32b3471c8ad400a" /><Relationship Type="http://schemas.openxmlformats.org/officeDocument/2006/relationships/slide" Target="/ppt/slides/slide3.xml" Id="Rc23e61dab907468e" /><Relationship Type="http://schemas.openxmlformats.org/officeDocument/2006/relationships/slide" Target="/ppt/slides/slide4.xml" Id="R857de0eed9d04122" /><Relationship Type="http://schemas.openxmlformats.org/officeDocument/2006/relationships/slide" Target="/ppt/slides/slide5.xml" Id="R7843e869650c4589" /><Relationship Type="http://schemas.openxmlformats.org/officeDocument/2006/relationships/slide" Target="/ppt/slides/slide6.xml" Id="R3c66f8db101f4f7c" /><Relationship Type="http://schemas.openxmlformats.org/officeDocument/2006/relationships/slide" Target="/ppt/slides/slide7.xml" Id="Ra542d341f05549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72794f78a48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0ab73d72241c5" /><Relationship Type="http://schemas.openxmlformats.org/officeDocument/2006/relationships/theme" Target="/ppt/slideMasters/theme/theme1.xml" Id="R452050bdb923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70ab73d72241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058acd94b40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961a55ff34b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f2a2de092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ab126147147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d2c8bd49d4b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d47982ed24d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b29d7052a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