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e87e228c4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984360a50247dc"/>
  </p:sldMasterIdLst>
  <p:sldIdLst>
    <p:sldId xmlns:r="http://schemas.openxmlformats.org/officeDocument/2006/relationships" id="256" r:id="Rbb486185a35d41da"/>
    <p:sldId xmlns:r="http://schemas.openxmlformats.org/officeDocument/2006/relationships" id="257" r:id="Ra81065d2f2944072"/>
    <p:sldId xmlns:r="http://schemas.openxmlformats.org/officeDocument/2006/relationships" id="258" r:id="R24a41d9cf62e4b72"/>
    <p:sldId xmlns:r="http://schemas.openxmlformats.org/officeDocument/2006/relationships" id="259" r:id="R0a7f94fb14ae40d2"/>
    <p:sldId xmlns:r="http://schemas.openxmlformats.org/officeDocument/2006/relationships" id="260" r:id="R9681e6e335124aa7"/>
    <p:sldId xmlns:r="http://schemas.openxmlformats.org/officeDocument/2006/relationships" id="261" r:id="R32c1b47b6ee5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84360a50247dc" /><Relationship Type="http://schemas.openxmlformats.org/officeDocument/2006/relationships/slide" Target="/ppt/slides/slide1.xml" Id="Rbb486185a35d41da" /><Relationship Type="http://schemas.openxmlformats.org/officeDocument/2006/relationships/slide" Target="/ppt/slides/slide2.xml" Id="Ra81065d2f2944072" /><Relationship Type="http://schemas.openxmlformats.org/officeDocument/2006/relationships/slide" Target="/ppt/slides/slide3.xml" Id="R24a41d9cf62e4b72" /><Relationship Type="http://schemas.openxmlformats.org/officeDocument/2006/relationships/slide" Target="/ppt/slides/slide4.xml" Id="R0a7f94fb14ae40d2" /><Relationship Type="http://schemas.openxmlformats.org/officeDocument/2006/relationships/slide" Target="/ppt/slides/slide5.xml" Id="R9681e6e335124aa7" /><Relationship Type="http://schemas.openxmlformats.org/officeDocument/2006/relationships/slide" Target="/ppt/slides/slide6.xml" Id="R32c1b47b6ee5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7e9c2bc42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305a43a004782" /><Relationship Type="http://schemas.openxmlformats.org/officeDocument/2006/relationships/theme" Target="/ppt/slideMasters/theme/theme1.xml" Id="R5c0e9720e5a3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305a43a00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23c09cd94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c717f846d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fac2d429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dc1cd767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80a9b341f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4967b7da6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